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31"/>
  </p:notesMasterIdLst>
  <p:sldIdLst>
    <p:sldId id="333" r:id="rId2"/>
    <p:sldId id="331" r:id="rId3"/>
    <p:sldId id="368" r:id="rId4"/>
    <p:sldId id="382" r:id="rId5"/>
    <p:sldId id="383" r:id="rId6"/>
    <p:sldId id="384" r:id="rId7"/>
    <p:sldId id="399" r:id="rId8"/>
    <p:sldId id="337" r:id="rId9"/>
    <p:sldId id="381" r:id="rId10"/>
    <p:sldId id="375" r:id="rId11"/>
    <p:sldId id="385" r:id="rId12"/>
    <p:sldId id="377" r:id="rId13"/>
    <p:sldId id="346" r:id="rId14"/>
    <p:sldId id="386" r:id="rId15"/>
    <p:sldId id="398" r:id="rId16"/>
    <p:sldId id="387" r:id="rId17"/>
    <p:sldId id="390" r:id="rId18"/>
    <p:sldId id="362" r:id="rId19"/>
    <p:sldId id="388" r:id="rId20"/>
    <p:sldId id="367" r:id="rId21"/>
    <p:sldId id="356" r:id="rId22"/>
    <p:sldId id="394" r:id="rId23"/>
    <p:sldId id="358" r:id="rId24"/>
    <p:sldId id="391" r:id="rId25"/>
    <p:sldId id="392" r:id="rId26"/>
    <p:sldId id="393" r:id="rId27"/>
    <p:sldId id="397" r:id="rId28"/>
    <p:sldId id="361" r:id="rId29"/>
    <p:sldId id="314" r:id="rId3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D00"/>
    <a:srgbClr val="A8DCF8"/>
    <a:srgbClr val="FFCCFF"/>
    <a:srgbClr val="00465D"/>
    <a:srgbClr val="008354"/>
    <a:srgbClr val="002448"/>
    <a:srgbClr val="7F136C"/>
    <a:srgbClr val="009DD1"/>
    <a:srgbClr val="3587B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097A3E-6450-4D48-887C-6DF702E82E85}" v="206" dt="2024-12-02T09:46:49.7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900" autoAdjust="0"/>
    <p:restoredTop sz="93447" autoAdjust="0"/>
  </p:normalViewPr>
  <p:slideViewPr>
    <p:cSldViewPr snapToGrid="0">
      <p:cViewPr varScale="1">
        <p:scale>
          <a:sx n="106" d="100"/>
          <a:sy n="106" d="100"/>
        </p:scale>
        <p:origin x="1320" y="10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ata Zelinova" userId="81f8db82-6c85-4f98-99c8-2a7491e4386a" providerId="ADAL" clId="{FB097A3E-6450-4D48-887C-6DF702E82E85}"/>
    <pc:docChg chg="undo custSel addSld delSld modSld sldOrd">
      <pc:chgData name="Renata Zelinova" userId="81f8db82-6c85-4f98-99c8-2a7491e4386a" providerId="ADAL" clId="{FB097A3E-6450-4D48-887C-6DF702E82E85}" dt="2024-12-02T09:53:20.982" v="14502" actId="20577"/>
      <pc:docMkLst>
        <pc:docMk/>
      </pc:docMkLst>
      <pc:sldChg chg="addSp modSp mod">
        <pc:chgData name="Renata Zelinova" userId="81f8db82-6c85-4f98-99c8-2a7491e4386a" providerId="ADAL" clId="{FB097A3E-6450-4D48-887C-6DF702E82E85}" dt="2024-11-27T11:59:54.624" v="7471" actId="732"/>
        <pc:sldMkLst>
          <pc:docMk/>
          <pc:sldMk cId="1027805830" sldId="333"/>
        </pc:sldMkLst>
        <pc:spChg chg="add mod">
          <ac:chgData name="Renata Zelinova" userId="81f8db82-6c85-4f98-99c8-2a7491e4386a" providerId="ADAL" clId="{FB097A3E-6450-4D48-887C-6DF702E82E85}" dt="2024-11-27T11:58:28.577" v="7464" actId="1076"/>
          <ac:spMkLst>
            <pc:docMk/>
            <pc:sldMk cId="1027805830" sldId="333"/>
            <ac:spMk id="2" creationId="{48200F62-0F81-CB0F-4750-400A32D89A98}"/>
          </ac:spMkLst>
        </pc:spChg>
        <pc:spChg chg="mod">
          <ac:chgData name="Renata Zelinova" userId="81f8db82-6c85-4f98-99c8-2a7491e4386a" providerId="ADAL" clId="{FB097A3E-6450-4D48-887C-6DF702E82E85}" dt="2024-11-27T11:58:22.851" v="7463" actId="1076"/>
          <ac:spMkLst>
            <pc:docMk/>
            <pc:sldMk cId="1027805830" sldId="333"/>
            <ac:spMk id="4" creationId="{0B8B3345-9837-0D69-6C37-207266264319}"/>
          </ac:spMkLst>
        </pc:spChg>
        <pc:spChg chg="mod">
          <ac:chgData name="Renata Zelinova" userId="81f8db82-6c85-4f98-99c8-2a7491e4386a" providerId="ADAL" clId="{FB097A3E-6450-4D48-887C-6DF702E82E85}" dt="2024-11-27T00:53:17.490" v="851" actId="1076"/>
          <ac:spMkLst>
            <pc:docMk/>
            <pc:sldMk cId="1027805830" sldId="333"/>
            <ac:spMk id="11" creationId="{38A7B063-3740-84F1-A6A1-6F2D700547F7}"/>
          </ac:spMkLst>
        </pc:spChg>
        <pc:spChg chg="mod">
          <ac:chgData name="Renata Zelinova" userId="81f8db82-6c85-4f98-99c8-2a7491e4386a" providerId="ADAL" clId="{FB097A3E-6450-4D48-887C-6DF702E82E85}" dt="2024-11-27T11:58:35.352" v="7465" actId="1076"/>
          <ac:spMkLst>
            <pc:docMk/>
            <pc:sldMk cId="1027805830" sldId="333"/>
            <ac:spMk id="12" creationId="{97AE07C7-D47D-B50A-361A-075FD09A8B64}"/>
          </ac:spMkLst>
        </pc:spChg>
        <pc:picChg chg="mod modCrop">
          <ac:chgData name="Renata Zelinova" userId="81f8db82-6c85-4f98-99c8-2a7491e4386a" providerId="ADAL" clId="{FB097A3E-6450-4D48-887C-6DF702E82E85}" dt="2024-11-27T11:59:54.624" v="7471" actId="732"/>
          <ac:picMkLst>
            <pc:docMk/>
            <pc:sldMk cId="1027805830" sldId="333"/>
            <ac:picMk id="9" creationId="{159C0C5F-DE5C-5909-2091-608B1B0AC036}"/>
          </ac:picMkLst>
        </pc:picChg>
      </pc:sldChg>
      <pc:sldChg chg="del">
        <pc:chgData name="Renata Zelinova" userId="81f8db82-6c85-4f98-99c8-2a7491e4386a" providerId="ADAL" clId="{FB097A3E-6450-4D48-887C-6DF702E82E85}" dt="2024-11-27T05:12:01.743" v="7298" actId="47"/>
        <pc:sldMkLst>
          <pc:docMk/>
          <pc:sldMk cId="2854599317" sldId="336"/>
        </pc:sldMkLst>
      </pc:sldChg>
      <pc:sldChg chg="addSp delSp modSp mod">
        <pc:chgData name="Renata Zelinova" userId="81f8db82-6c85-4f98-99c8-2a7491e4386a" providerId="ADAL" clId="{FB097A3E-6450-4D48-887C-6DF702E82E85}" dt="2024-12-02T09:39:16.983" v="14397" actId="1076"/>
        <pc:sldMkLst>
          <pc:docMk/>
          <pc:sldMk cId="2390835383" sldId="337"/>
        </pc:sldMkLst>
        <pc:spChg chg="add mod">
          <ac:chgData name="Renata Zelinova" userId="81f8db82-6c85-4f98-99c8-2a7491e4386a" providerId="ADAL" clId="{FB097A3E-6450-4D48-887C-6DF702E82E85}" dt="2024-11-27T01:26:43.904" v="1698" actId="14100"/>
          <ac:spMkLst>
            <pc:docMk/>
            <pc:sldMk cId="2390835383" sldId="337"/>
            <ac:spMk id="2" creationId="{29EEE71E-A1C3-EA2C-0B1F-AC87820ACC75}"/>
          </ac:spMkLst>
        </pc:spChg>
        <pc:spChg chg="mod">
          <ac:chgData name="Renata Zelinova" userId="81f8db82-6c85-4f98-99c8-2a7491e4386a" providerId="ADAL" clId="{FB097A3E-6450-4D48-887C-6DF702E82E85}" dt="2024-11-27T01:39:24.358" v="1977" actId="20577"/>
          <ac:spMkLst>
            <pc:docMk/>
            <pc:sldMk cId="2390835383" sldId="337"/>
            <ac:spMk id="5" creationId="{D9356FEB-94BF-EEB1-48DB-1FA4F3126EA3}"/>
          </ac:spMkLst>
        </pc:spChg>
        <pc:spChg chg="mod">
          <ac:chgData name="Renata Zelinova" userId="81f8db82-6c85-4f98-99c8-2a7491e4386a" providerId="ADAL" clId="{FB097A3E-6450-4D48-887C-6DF702E82E85}" dt="2024-11-27T04:56:38.562" v="7265" actId="20577"/>
          <ac:spMkLst>
            <pc:docMk/>
            <pc:sldMk cId="2390835383" sldId="337"/>
            <ac:spMk id="9" creationId="{0C471786-961D-6B86-F330-164325BACD76}"/>
          </ac:spMkLst>
        </pc:spChg>
        <pc:spChg chg="add mod">
          <ac:chgData name="Renata Zelinova" userId="81f8db82-6c85-4f98-99c8-2a7491e4386a" providerId="ADAL" clId="{FB097A3E-6450-4D48-887C-6DF702E82E85}" dt="2024-12-02T09:39:13.795" v="14396" actId="1076"/>
          <ac:spMkLst>
            <pc:docMk/>
            <pc:sldMk cId="2390835383" sldId="337"/>
            <ac:spMk id="10" creationId="{48B4CD0E-6C40-FACF-D780-C6E4B5CEA93F}"/>
          </ac:spMkLst>
        </pc:spChg>
        <pc:spChg chg="del">
          <ac:chgData name="Renata Zelinova" userId="81f8db82-6c85-4f98-99c8-2a7491e4386a" providerId="ADAL" clId="{FB097A3E-6450-4D48-887C-6DF702E82E85}" dt="2024-11-27T01:01:37.792" v="956" actId="478"/>
          <ac:spMkLst>
            <pc:docMk/>
            <pc:sldMk cId="2390835383" sldId="337"/>
            <ac:spMk id="11" creationId="{96ABA72B-C4E0-AE1B-7609-137D825BCE0F}"/>
          </ac:spMkLst>
        </pc:spChg>
        <pc:picChg chg="del">
          <ac:chgData name="Renata Zelinova" userId="81f8db82-6c85-4f98-99c8-2a7491e4386a" providerId="ADAL" clId="{FB097A3E-6450-4D48-887C-6DF702E82E85}" dt="2024-11-27T01:00:45.008" v="950" actId="478"/>
          <ac:picMkLst>
            <pc:docMk/>
            <pc:sldMk cId="2390835383" sldId="337"/>
            <ac:picMk id="3" creationId="{3CC07C02-71B3-8618-8F5B-33425AE8DA21}"/>
          </ac:picMkLst>
        </pc:picChg>
        <pc:picChg chg="add mod">
          <ac:chgData name="Renata Zelinova" userId="81f8db82-6c85-4f98-99c8-2a7491e4386a" providerId="ADAL" clId="{FB097A3E-6450-4D48-887C-6DF702E82E85}" dt="2024-11-27T12:08:06.821" v="7508" actId="1076"/>
          <ac:picMkLst>
            <pc:docMk/>
            <pc:sldMk cId="2390835383" sldId="337"/>
            <ac:picMk id="4" creationId="{42C5A25F-310D-860F-CB02-9B7165B67B74}"/>
          </ac:picMkLst>
        </pc:picChg>
        <pc:picChg chg="add mod">
          <ac:chgData name="Renata Zelinova" userId="81f8db82-6c85-4f98-99c8-2a7491e4386a" providerId="ADAL" clId="{FB097A3E-6450-4D48-887C-6DF702E82E85}" dt="2024-11-27T12:08:09.572" v="7509" actId="1076"/>
          <ac:picMkLst>
            <pc:docMk/>
            <pc:sldMk cId="2390835383" sldId="337"/>
            <ac:picMk id="6" creationId="{4D83096A-5D6D-E897-2631-1DF134E4C328}"/>
          </ac:picMkLst>
        </pc:picChg>
        <pc:picChg chg="add mod">
          <ac:chgData name="Renata Zelinova" userId="81f8db82-6c85-4f98-99c8-2a7491e4386a" providerId="ADAL" clId="{FB097A3E-6450-4D48-887C-6DF702E82E85}" dt="2024-11-27T12:08:02.674" v="7507" actId="1076"/>
          <ac:picMkLst>
            <pc:docMk/>
            <pc:sldMk cId="2390835383" sldId="337"/>
            <ac:picMk id="7" creationId="{73D8FB72-A70A-E3CD-A9CC-6F17AB9817E6}"/>
          </ac:picMkLst>
        </pc:picChg>
        <pc:picChg chg="del">
          <ac:chgData name="Renata Zelinova" userId="81f8db82-6c85-4f98-99c8-2a7491e4386a" providerId="ADAL" clId="{FB097A3E-6450-4D48-887C-6DF702E82E85}" dt="2024-11-27T01:00:47.079" v="951" actId="478"/>
          <ac:picMkLst>
            <pc:docMk/>
            <pc:sldMk cId="2390835383" sldId="337"/>
            <ac:picMk id="8" creationId="{B65EE040-C8D5-E163-0B07-B69B786694FB}"/>
          </ac:picMkLst>
        </pc:picChg>
        <pc:picChg chg="add mod modCrop">
          <ac:chgData name="Renata Zelinova" userId="81f8db82-6c85-4f98-99c8-2a7491e4386a" providerId="ADAL" clId="{FB097A3E-6450-4D48-887C-6DF702E82E85}" dt="2024-12-02T09:39:16.983" v="14397" actId="1076"/>
          <ac:picMkLst>
            <pc:docMk/>
            <pc:sldMk cId="2390835383" sldId="337"/>
            <ac:picMk id="13" creationId="{080150A6-867A-2C14-3091-5B4FB0AC5DE2}"/>
          </ac:picMkLst>
        </pc:picChg>
      </pc:sldChg>
      <pc:sldChg chg="addSp delSp modSp mod ord">
        <pc:chgData name="Renata Zelinova" userId="81f8db82-6c85-4f98-99c8-2a7491e4386a" providerId="ADAL" clId="{FB097A3E-6450-4D48-887C-6DF702E82E85}" dt="2024-11-27T16:14:16.903" v="10696"/>
        <pc:sldMkLst>
          <pc:docMk/>
          <pc:sldMk cId="3467172354" sldId="343"/>
        </pc:sldMkLst>
        <pc:spChg chg="mod">
          <ac:chgData name="Renata Zelinova" userId="81f8db82-6c85-4f98-99c8-2a7491e4386a" providerId="ADAL" clId="{FB097A3E-6450-4D48-887C-6DF702E82E85}" dt="2024-11-27T03:53:24.957" v="5850" actId="1076"/>
          <ac:spMkLst>
            <pc:docMk/>
            <pc:sldMk cId="3467172354" sldId="343"/>
            <ac:spMk id="2" creationId="{77524C7A-F56D-1423-8F68-EFFF063A151C}"/>
          </ac:spMkLst>
        </pc:spChg>
        <pc:spChg chg="add del mod">
          <ac:chgData name="Renata Zelinova" userId="81f8db82-6c85-4f98-99c8-2a7491e4386a" providerId="ADAL" clId="{FB097A3E-6450-4D48-887C-6DF702E82E85}" dt="2024-11-27T00:25:53.033" v="622" actId="478"/>
          <ac:spMkLst>
            <pc:docMk/>
            <pc:sldMk cId="3467172354" sldId="343"/>
            <ac:spMk id="4" creationId="{A8AA5AFA-C4F1-BC3C-8962-841C9DAC0A00}"/>
          </ac:spMkLst>
        </pc:spChg>
        <pc:spChg chg="add mod">
          <ac:chgData name="Renata Zelinova" userId="81f8db82-6c85-4f98-99c8-2a7491e4386a" providerId="ADAL" clId="{FB097A3E-6450-4D48-887C-6DF702E82E85}" dt="2024-11-27T03:27:25.196" v="5522" actId="20577"/>
          <ac:spMkLst>
            <pc:docMk/>
            <pc:sldMk cId="3467172354" sldId="343"/>
            <ac:spMk id="5" creationId="{A881D98E-1A6A-7BFC-50D6-45EBAA323079}"/>
          </ac:spMkLst>
        </pc:spChg>
        <pc:spChg chg="mod">
          <ac:chgData name="Renata Zelinova" userId="81f8db82-6c85-4f98-99c8-2a7491e4386a" providerId="ADAL" clId="{FB097A3E-6450-4D48-887C-6DF702E82E85}" dt="2024-11-27T03:35:02.896" v="5696" actId="1076"/>
          <ac:spMkLst>
            <pc:docMk/>
            <pc:sldMk cId="3467172354" sldId="343"/>
            <ac:spMk id="8" creationId="{967D58BE-D3E5-196B-F9B3-822A6169F4B8}"/>
          </ac:spMkLst>
        </pc:spChg>
        <pc:spChg chg="mod ord">
          <ac:chgData name="Renata Zelinova" userId="81f8db82-6c85-4f98-99c8-2a7491e4386a" providerId="ADAL" clId="{FB097A3E-6450-4D48-887C-6DF702E82E85}" dt="2024-11-27T03:49:11.248" v="5799" actId="1076"/>
          <ac:spMkLst>
            <pc:docMk/>
            <pc:sldMk cId="3467172354" sldId="343"/>
            <ac:spMk id="9" creationId="{6F3476FF-0400-0FAA-EA03-FE2D1AF6B37D}"/>
          </ac:spMkLst>
        </pc:spChg>
        <pc:spChg chg="del">
          <ac:chgData name="Renata Zelinova" userId="81f8db82-6c85-4f98-99c8-2a7491e4386a" providerId="ADAL" clId="{FB097A3E-6450-4D48-887C-6DF702E82E85}" dt="2024-11-27T00:25:48.794" v="621" actId="478"/>
          <ac:spMkLst>
            <pc:docMk/>
            <pc:sldMk cId="3467172354" sldId="343"/>
            <ac:spMk id="9" creationId="{D1DB59B7-0F36-B3E0-8154-E13FE80F8483}"/>
          </ac:spMkLst>
        </pc:spChg>
        <pc:spChg chg="add mod">
          <ac:chgData name="Renata Zelinova" userId="81f8db82-6c85-4f98-99c8-2a7491e4386a" providerId="ADAL" clId="{FB097A3E-6450-4D48-887C-6DF702E82E85}" dt="2024-11-27T03:27:37.266" v="5526" actId="20577"/>
          <ac:spMkLst>
            <pc:docMk/>
            <pc:sldMk cId="3467172354" sldId="343"/>
            <ac:spMk id="10" creationId="{A9488841-EED5-F1FC-FEB3-BCC21090B3AB}"/>
          </ac:spMkLst>
        </pc:spChg>
        <pc:spChg chg="add mod">
          <ac:chgData name="Renata Zelinova" userId="81f8db82-6c85-4f98-99c8-2a7491e4386a" providerId="ADAL" clId="{FB097A3E-6450-4D48-887C-6DF702E82E85}" dt="2024-11-27T03:35:10.823" v="5698" actId="1076"/>
          <ac:spMkLst>
            <pc:docMk/>
            <pc:sldMk cId="3467172354" sldId="343"/>
            <ac:spMk id="11" creationId="{F5604168-58FB-47B3-95D6-AA79DCF01BBE}"/>
          </ac:spMkLst>
        </pc:spChg>
        <pc:spChg chg="add mod ord">
          <ac:chgData name="Renata Zelinova" userId="81f8db82-6c85-4f98-99c8-2a7491e4386a" providerId="ADAL" clId="{FB097A3E-6450-4D48-887C-6DF702E82E85}" dt="2024-11-27T03:09:22.585" v="4868" actId="14100"/>
          <ac:spMkLst>
            <pc:docMk/>
            <pc:sldMk cId="3467172354" sldId="343"/>
            <ac:spMk id="12" creationId="{C9918096-DA35-5FE9-F10C-F5E598678E57}"/>
          </ac:spMkLst>
        </pc:spChg>
        <pc:spChg chg="add mod ord">
          <ac:chgData name="Renata Zelinova" userId="81f8db82-6c85-4f98-99c8-2a7491e4386a" providerId="ADAL" clId="{FB097A3E-6450-4D48-887C-6DF702E82E85}" dt="2024-11-27T04:03:33.763" v="6047" actId="1076"/>
          <ac:spMkLst>
            <pc:docMk/>
            <pc:sldMk cId="3467172354" sldId="343"/>
            <ac:spMk id="13" creationId="{F51A0441-CA73-4F3F-28D2-BFB0B8BF1C63}"/>
          </ac:spMkLst>
        </pc:spChg>
        <pc:spChg chg="del">
          <ac:chgData name="Renata Zelinova" userId="81f8db82-6c85-4f98-99c8-2a7491e4386a" providerId="ADAL" clId="{FB097A3E-6450-4D48-887C-6DF702E82E85}" dt="2024-11-27T00:25:55.051" v="623" actId="478"/>
          <ac:spMkLst>
            <pc:docMk/>
            <pc:sldMk cId="3467172354" sldId="343"/>
            <ac:spMk id="14" creationId="{49626317-2EC0-76ED-9A57-8F4FF8BB1DA8}"/>
          </ac:spMkLst>
        </pc:spChg>
        <pc:spChg chg="add mod">
          <ac:chgData name="Renata Zelinova" userId="81f8db82-6c85-4f98-99c8-2a7491e4386a" providerId="ADAL" clId="{FB097A3E-6450-4D48-887C-6DF702E82E85}" dt="2024-11-27T03:48:56.296" v="5797" actId="14100"/>
          <ac:spMkLst>
            <pc:docMk/>
            <pc:sldMk cId="3467172354" sldId="343"/>
            <ac:spMk id="14" creationId="{87E81719-DA90-D184-BC51-7063D6950023}"/>
          </ac:spMkLst>
        </pc:spChg>
        <pc:spChg chg="del mod">
          <ac:chgData name="Renata Zelinova" userId="81f8db82-6c85-4f98-99c8-2a7491e4386a" providerId="ADAL" clId="{FB097A3E-6450-4D48-887C-6DF702E82E85}" dt="2024-11-27T04:03:16.010" v="6045" actId="478"/>
          <ac:spMkLst>
            <pc:docMk/>
            <pc:sldMk cId="3467172354" sldId="343"/>
            <ac:spMk id="15" creationId="{FEE9A6C3-B4DC-B025-C463-2FC63AE0E974}"/>
          </ac:spMkLst>
        </pc:spChg>
        <pc:spChg chg="del">
          <ac:chgData name="Renata Zelinova" userId="81f8db82-6c85-4f98-99c8-2a7491e4386a" providerId="ADAL" clId="{FB097A3E-6450-4D48-887C-6DF702E82E85}" dt="2024-11-27T03:02:19.358" v="4745" actId="478"/>
          <ac:spMkLst>
            <pc:docMk/>
            <pc:sldMk cId="3467172354" sldId="343"/>
            <ac:spMk id="16" creationId="{298FE0B5-D802-1156-A057-63C87E7856F0}"/>
          </ac:spMkLst>
        </pc:spChg>
        <pc:spChg chg="add mod ord">
          <ac:chgData name="Renata Zelinova" userId="81f8db82-6c85-4f98-99c8-2a7491e4386a" providerId="ADAL" clId="{FB097A3E-6450-4D48-887C-6DF702E82E85}" dt="2024-11-27T03:38:04.726" v="5727" actId="14100"/>
          <ac:spMkLst>
            <pc:docMk/>
            <pc:sldMk cId="3467172354" sldId="343"/>
            <ac:spMk id="17" creationId="{641D963F-CF15-8C57-960B-8358C8665F06}"/>
          </ac:spMkLst>
        </pc:spChg>
        <pc:spChg chg="add mod">
          <ac:chgData name="Renata Zelinova" userId="81f8db82-6c85-4f98-99c8-2a7491e4386a" providerId="ADAL" clId="{FB097A3E-6450-4D48-887C-6DF702E82E85}" dt="2024-11-27T04:03:46.072" v="6065" actId="14100"/>
          <ac:spMkLst>
            <pc:docMk/>
            <pc:sldMk cId="3467172354" sldId="343"/>
            <ac:spMk id="18" creationId="{DC945AC9-C2EE-DC97-06D2-841653CC8838}"/>
          </ac:spMkLst>
        </pc:spChg>
        <pc:spChg chg="add mod">
          <ac:chgData name="Renata Zelinova" userId="81f8db82-6c85-4f98-99c8-2a7491e4386a" providerId="ADAL" clId="{FB097A3E-6450-4D48-887C-6DF702E82E85}" dt="2024-11-27T03:07:56.183" v="4865" actId="14100"/>
          <ac:spMkLst>
            <pc:docMk/>
            <pc:sldMk cId="3467172354" sldId="343"/>
            <ac:spMk id="19" creationId="{421E7EF3-1C51-AD94-935A-BC6DDEC82D63}"/>
          </ac:spMkLst>
        </pc:spChg>
        <pc:spChg chg="add mod">
          <ac:chgData name="Renata Zelinova" userId="81f8db82-6c85-4f98-99c8-2a7491e4386a" providerId="ADAL" clId="{FB097A3E-6450-4D48-887C-6DF702E82E85}" dt="2024-11-27T03:08:03.209" v="4866" actId="14100"/>
          <ac:spMkLst>
            <pc:docMk/>
            <pc:sldMk cId="3467172354" sldId="343"/>
            <ac:spMk id="20" creationId="{7104EBF0-BC1E-5D11-8CF7-B3B6C4EB51D9}"/>
          </ac:spMkLst>
        </pc:spChg>
        <pc:spChg chg="add mod">
          <ac:chgData name="Renata Zelinova" userId="81f8db82-6c85-4f98-99c8-2a7491e4386a" providerId="ADAL" clId="{FB097A3E-6450-4D48-887C-6DF702E82E85}" dt="2024-11-27T03:49:43.894" v="5801" actId="207"/>
          <ac:spMkLst>
            <pc:docMk/>
            <pc:sldMk cId="3467172354" sldId="343"/>
            <ac:spMk id="21" creationId="{F366BC32-6BEB-9960-F6BA-D7CC8A88EE82}"/>
          </ac:spMkLst>
        </pc:spChg>
        <pc:spChg chg="add del mod">
          <ac:chgData name="Renata Zelinova" userId="81f8db82-6c85-4f98-99c8-2a7491e4386a" providerId="ADAL" clId="{FB097A3E-6450-4D48-887C-6DF702E82E85}" dt="2024-11-27T04:03:17.330" v="6046" actId="478"/>
          <ac:spMkLst>
            <pc:docMk/>
            <pc:sldMk cId="3467172354" sldId="343"/>
            <ac:spMk id="23" creationId="{2C9DF92C-54AF-232B-15C3-B67909B6C826}"/>
          </ac:spMkLst>
        </pc:spChg>
        <pc:spChg chg="add mod">
          <ac:chgData name="Renata Zelinova" userId="81f8db82-6c85-4f98-99c8-2a7491e4386a" providerId="ADAL" clId="{FB097A3E-6450-4D48-887C-6DF702E82E85}" dt="2024-11-27T03:48:29.728" v="5792" actId="14100"/>
          <ac:spMkLst>
            <pc:docMk/>
            <pc:sldMk cId="3467172354" sldId="343"/>
            <ac:spMk id="24" creationId="{5E299CE9-AC7E-56D5-CAC7-49E895CB5D79}"/>
          </ac:spMkLst>
        </pc:spChg>
        <pc:spChg chg="add mod">
          <ac:chgData name="Renata Zelinova" userId="81f8db82-6c85-4f98-99c8-2a7491e4386a" providerId="ADAL" clId="{FB097A3E-6450-4D48-887C-6DF702E82E85}" dt="2024-11-27T03:48:39.666" v="5794" actId="1076"/>
          <ac:spMkLst>
            <pc:docMk/>
            <pc:sldMk cId="3467172354" sldId="343"/>
            <ac:spMk id="25" creationId="{C1BDC8E6-7DA6-900B-7308-F6F0F871F6F5}"/>
          </ac:spMkLst>
        </pc:spChg>
        <pc:spChg chg="add mod">
          <ac:chgData name="Renata Zelinova" userId="81f8db82-6c85-4f98-99c8-2a7491e4386a" providerId="ADAL" clId="{FB097A3E-6450-4D48-887C-6DF702E82E85}" dt="2024-11-27T03:48:35.035" v="5793" actId="14100"/>
          <ac:spMkLst>
            <pc:docMk/>
            <pc:sldMk cId="3467172354" sldId="343"/>
            <ac:spMk id="26" creationId="{88AC8CB4-8AF6-119B-A50A-212DB264BB30}"/>
          </ac:spMkLst>
        </pc:spChg>
        <pc:spChg chg="add mod">
          <ac:chgData name="Renata Zelinova" userId="81f8db82-6c85-4f98-99c8-2a7491e4386a" providerId="ADAL" clId="{FB097A3E-6450-4D48-887C-6DF702E82E85}" dt="2024-11-27T12:37:08.051" v="7711" actId="1076"/>
          <ac:spMkLst>
            <pc:docMk/>
            <pc:sldMk cId="3467172354" sldId="343"/>
            <ac:spMk id="27" creationId="{2B22C9F2-CB56-6793-55B7-537C29693AC8}"/>
          </ac:spMkLst>
        </pc:spChg>
        <pc:spChg chg="add mod">
          <ac:chgData name="Renata Zelinova" userId="81f8db82-6c85-4f98-99c8-2a7491e4386a" providerId="ADAL" clId="{FB097A3E-6450-4D48-887C-6DF702E82E85}" dt="2024-11-27T03:48:45.864" v="5795" actId="14100"/>
          <ac:spMkLst>
            <pc:docMk/>
            <pc:sldMk cId="3467172354" sldId="343"/>
            <ac:spMk id="28" creationId="{E3281C2A-3138-A6E9-8899-A174F6ABB681}"/>
          </ac:spMkLst>
        </pc:spChg>
        <pc:spChg chg="add mod">
          <ac:chgData name="Renata Zelinova" userId="81f8db82-6c85-4f98-99c8-2a7491e4386a" providerId="ADAL" clId="{FB097A3E-6450-4D48-887C-6DF702E82E85}" dt="2024-11-27T03:50:36.203" v="5808" actId="1076"/>
          <ac:spMkLst>
            <pc:docMk/>
            <pc:sldMk cId="3467172354" sldId="343"/>
            <ac:spMk id="29" creationId="{39408D93-6653-5F53-C448-C69B7C3B144B}"/>
          </ac:spMkLst>
        </pc:spChg>
        <pc:spChg chg="add mod">
          <ac:chgData name="Renata Zelinova" userId="81f8db82-6c85-4f98-99c8-2a7491e4386a" providerId="ADAL" clId="{FB097A3E-6450-4D48-887C-6DF702E82E85}" dt="2024-11-27T03:28:25.039" v="5534" actId="1076"/>
          <ac:spMkLst>
            <pc:docMk/>
            <pc:sldMk cId="3467172354" sldId="343"/>
            <ac:spMk id="30" creationId="{548E4D4D-E2DD-77C0-8D24-7F012CD9F34B}"/>
          </ac:spMkLst>
        </pc:spChg>
        <pc:spChg chg="add mod">
          <ac:chgData name="Renata Zelinova" userId="81f8db82-6c85-4f98-99c8-2a7491e4386a" providerId="ADAL" clId="{FB097A3E-6450-4D48-887C-6DF702E82E85}" dt="2024-11-27T03:35:17.604" v="5699" actId="1076"/>
          <ac:spMkLst>
            <pc:docMk/>
            <pc:sldMk cId="3467172354" sldId="343"/>
            <ac:spMk id="31" creationId="{89F0A859-FE27-75C6-6C11-52EDE39ADDAC}"/>
          </ac:spMkLst>
        </pc:spChg>
        <pc:spChg chg="add mod">
          <ac:chgData name="Renata Zelinova" userId="81f8db82-6c85-4f98-99c8-2a7491e4386a" providerId="ADAL" clId="{FB097A3E-6450-4D48-887C-6DF702E82E85}" dt="2024-11-27T03:37:10.239" v="5718" actId="1076"/>
          <ac:spMkLst>
            <pc:docMk/>
            <pc:sldMk cId="3467172354" sldId="343"/>
            <ac:spMk id="32" creationId="{E4926148-A49D-2D2F-4577-A1102CB6030F}"/>
          </ac:spMkLst>
        </pc:spChg>
        <pc:spChg chg="add mod">
          <ac:chgData name="Renata Zelinova" userId="81f8db82-6c85-4f98-99c8-2a7491e4386a" providerId="ADAL" clId="{FB097A3E-6450-4D48-887C-6DF702E82E85}" dt="2024-11-27T03:50:58.512" v="5810" actId="6549"/>
          <ac:spMkLst>
            <pc:docMk/>
            <pc:sldMk cId="3467172354" sldId="343"/>
            <ac:spMk id="33" creationId="{E0E6CF0D-028C-2DD7-329A-16F2B0DB7B98}"/>
          </ac:spMkLst>
        </pc:spChg>
        <pc:spChg chg="add mod">
          <ac:chgData name="Renata Zelinova" userId="81f8db82-6c85-4f98-99c8-2a7491e4386a" providerId="ADAL" clId="{FB097A3E-6450-4D48-887C-6DF702E82E85}" dt="2024-11-27T03:51:34.074" v="5814" actId="1076"/>
          <ac:spMkLst>
            <pc:docMk/>
            <pc:sldMk cId="3467172354" sldId="343"/>
            <ac:spMk id="34" creationId="{F925B8DD-2C85-656F-905B-3D0D378BD931}"/>
          </ac:spMkLst>
        </pc:spChg>
        <pc:spChg chg="add mod ord">
          <ac:chgData name="Renata Zelinova" userId="81f8db82-6c85-4f98-99c8-2a7491e4386a" providerId="ADAL" clId="{FB097A3E-6450-4D48-887C-6DF702E82E85}" dt="2024-11-27T03:51:26.489" v="5812" actId="1076"/>
          <ac:spMkLst>
            <pc:docMk/>
            <pc:sldMk cId="3467172354" sldId="343"/>
            <ac:spMk id="35" creationId="{32FCF3B2-F93D-E49B-1464-8B735DB6456D}"/>
          </ac:spMkLst>
        </pc:spChg>
        <pc:spChg chg="add mod">
          <ac:chgData name="Renata Zelinova" userId="81f8db82-6c85-4f98-99c8-2a7491e4386a" providerId="ADAL" clId="{FB097A3E-6450-4D48-887C-6DF702E82E85}" dt="2024-11-27T03:51:41.011" v="5816" actId="1076"/>
          <ac:spMkLst>
            <pc:docMk/>
            <pc:sldMk cId="3467172354" sldId="343"/>
            <ac:spMk id="36" creationId="{7DE960AD-149C-DC76-F65E-CD2D707D6CC0}"/>
          </ac:spMkLst>
        </pc:spChg>
        <pc:spChg chg="add mod">
          <ac:chgData name="Renata Zelinova" userId="81f8db82-6c85-4f98-99c8-2a7491e4386a" providerId="ADAL" clId="{FB097A3E-6450-4D48-887C-6DF702E82E85}" dt="2024-11-27T03:37:39.979" v="5720" actId="1076"/>
          <ac:spMkLst>
            <pc:docMk/>
            <pc:sldMk cId="3467172354" sldId="343"/>
            <ac:spMk id="37" creationId="{763282FD-48AE-8B33-2BE1-A1E176326026}"/>
          </ac:spMkLst>
        </pc:spChg>
        <pc:spChg chg="add mod">
          <ac:chgData name="Renata Zelinova" userId="81f8db82-6c85-4f98-99c8-2a7491e4386a" providerId="ADAL" clId="{FB097A3E-6450-4D48-887C-6DF702E82E85}" dt="2024-11-27T03:37:20.023" v="5719" actId="14100"/>
          <ac:spMkLst>
            <pc:docMk/>
            <pc:sldMk cId="3467172354" sldId="343"/>
            <ac:spMk id="38" creationId="{4C1C68D8-5088-4DF0-E32A-AEAA552BBBD1}"/>
          </ac:spMkLst>
        </pc:spChg>
        <pc:spChg chg="add mod">
          <ac:chgData name="Renata Zelinova" userId="81f8db82-6c85-4f98-99c8-2a7491e4386a" providerId="ADAL" clId="{FB097A3E-6450-4D48-887C-6DF702E82E85}" dt="2024-11-27T03:35:50.129" v="5706" actId="14100"/>
          <ac:spMkLst>
            <pc:docMk/>
            <pc:sldMk cId="3467172354" sldId="343"/>
            <ac:spMk id="39" creationId="{5A4820C9-EFDA-958A-B8CC-98F2D1DBF5F3}"/>
          </ac:spMkLst>
        </pc:spChg>
        <pc:spChg chg="add mod">
          <ac:chgData name="Renata Zelinova" userId="81f8db82-6c85-4f98-99c8-2a7491e4386a" providerId="ADAL" clId="{FB097A3E-6450-4D48-887C-6DF702E82E85}" dt="2024-11-27T03:36:39.610" v="5712" actId="14100"/>
          <ac:spMkLst>
            <pc:docMk/>
            <pc:sldMk cId="3467172354" sldId="343"/>
            <ac:spMk id="40" creationId="{5D04E318-5E08-9A48-A7A8-C015CA8C8E13}"/>
          </ac:spMkLst>
        </pc:spChg>
        <pc:spChg chg="add mod">
          <ac:chgData name="Renata Zelinova" userId="81f8db82-6c85-4f98-99c8-2a7491e4386a" providerId="ADAL" clId="{FB097A3E-6450-4D48-887C-6DF702E82E85}" dt="2024-11-27T03:37:02.162" v="5717" actId="14100"/>
          <ac:spMkLst>
            <pc:docMk/>
            <pc:sldMk cId="3467172354" sldId="343"/>
            <ac:spMk id="41" creationId="{891BFD69-EB2C-6763-7364-FA7DFEC705AD}"/>
          </ac:spMkLst>
        </pc:spChg>
        <pc:spChg chg="add mod">
          <ac:chgData name="Renata Zelinova" userId="81f8db82-6c85-4f98-99c8-2a7491e4386a" providerId="ADAL" clId="{FB097A3E-6450-4D48-887C-6DF702E82E85}" dt="2024-11-27T03:39:05.690" v="5743" actId="1076"/>
          <ac:spMkLst>
            <pc:docMk/>
            <pc:sldMk cId="3467172354" sldId="343"/>
            <ac:spMk id="42" creationId="{F09942F1-F204-5617-696B-E1A13611BD5C}"/>
          </ac:spMkLst>
        </pc:spChg>
        <pc:picChg chg="add del mod">
          <ac:chgData name="Renata Zelinova" userId="81f8db82-6c85-4f98-99c8-2a7491e4386a" providerId="ADAL" clId="{FB097A3E-6450-4D48-887C-6DF702E82E85}" dt="2024-11-27T02:55:37.244" v="4619" actId="27803"/>
          <ac:picMkLst>
            <pc:docMk/>
            <pc:sldMk cId="3467172354" sldId="343"/>
            <ac:picMk id="4" creationId="{967D58BE-D3E5-196B-F9B3-822A6169F4B8}"/>
          </ac:picMkLst>
        </pc:picChg>
        <pc:picChg chg="add del mod">
          <ac:chgData name="Renata Zelinova" userId="81f8db82-6c85-4f98-99c8-2a7491e4386a" providerId="ADAL" clId="{FB097A3E-6450-4D48-887C-6DF702E82E85}" dt="2024-11-27T02:55:37.244" v="4619" actId="27803"/>
          <ac:picMkLst>
            <pc:docMk/>
            <pc:sldMk cId="3467172354" sldId="343"/>
            <ac:picMk id="7" creationId="{6F3476FF-0400-0FAA-EA03-FE2D1AF6B37D}"/>
          </ac:picMkLst>
        </pc:picChg>
        <pc:picChg chg="del">
          <ac:chgData name="Renata Zelinova" userId="81f8db82-6c85-4f98-99c8-2a7491e4386a" providerId="ADAL" clId="{FB097A3E-6450-4D48-887C-6DF702E82E85}" dt="2024-11-27T00:15:40.585" v="535" actId="478"/>
          <ac:picMkLst>
            <pc:docMk/>
            <pc:sldMk cId="3467172354" sldId="343"/>
            <ac:picMk id="11" creationId="{E9D90ED9-DA15-0A8E-7889-97B977E8F9A1}"/>
          </ac:picMkLst>
        </pc:picChg>
        <pc:picChg chg="del">
          <ac:chgData name="Renata Zelinova" userId="81f8db82-6c85-4f98-99c8-2a7491e4386a" providerId="ADAL" clId="{FB097A3E-6450-4D48-887C-6DF702E82E85}" dt="2024-11-27T00:15:39.690" v="534" actId="478"/>
          <ac:picMkLst>
            <pc:docMk/>
            <pc:sldMk cId="3467172354" sldId="343"/>
            <ac:picMk id="13" creationId="{8B826DAF-7CE0-63DF-71EB-26142E87E534}"/>
          </ac:picMkLst>
        </pc:picChg>
        <pc:picChg chg="add del mod">
          <ac:chgData name="Renata Zelinova" userId="81f8db82-6c85-4f98-99c8-2a7491e4386a" providerId="ADAL" clId="{FB097A3E-6450-4D48-887C-6DF702E82E85}" dt="2024-11-27T04:03:13.197" v="6044" actId="478"/>
          <ac:picMkLst>
            <pc:docMk/>
            <pc:sldMk cId="3467172354" sldId="343"/>
            <ac:picMk id="22" creationId="{3679D08E-91DB-CA96-7F3D-12380C72F1D9}"/>
          </ac:picMkLst>
        </pc:picChg>
        <pc:picChg chg="add mod">
          <ac:chgData name="Renata Zelinova" userId="81f8db82-6c85-4f98-99c8-2a7491e4386a" providerId="ADAL" clId="{FB097A3E-6450-4D48-887C-6DF702E82E85}" dt="2024-11-27T03:50:45.518" v="5809" actId="1076"/>
          <ac:picMkLst>
            <pc:docMk/>
            <pc:sldMk cId="3467172354" sldId="343"/>
            <ac:picMk id="43" creationId="{59FD45CA-32A2-2549-1129-08681CF339A1}"/>
          </ac:picMkLst>
        </pc:picChg>
      </pc:sldChg>
      <pc:sldChg chg="addSp delSp modSp mod ord">
        <pc:chgData name="Renata Zelinova" userId="81f8db82-6c85-4f98-99c8-2a7491e4386a" providerId="ADAL" clId="{FB097A3E-6450-4D48-887C-6DF702E82E85}" dt="2024-11-27T16:11:42.404" v="10678" actId="14100"/>
        <pc:sldMkLst>
          <pc:docMk/>
          <pc:sldMk cId="428537990" sldId="346"/>
        </pc:sldMkLst>
        <pc:spChg chg="mod">
          <ac:chgData name="Renata Zelinova" userId="81f8db82-6c85-4f98-99c8-2a7491e4386a" providerId="ADAL" clId="{FB097A3E-6450-4D48-887C-6DF702E82E85}" dt="2024-11-27T12:22:33.562" v="7704" actId="14100"/>
          <ac:spMkLst>
            <pc:docMk/>
            <pc:sldMk cId="428537990" sldId="346"/>
            <ac:spMk id="5" creationId="{D9356FEB-94BF-EEB1-48DB-1FA4F3126EA3}"/>
          </ac:spMkLst>
        </pc:spChg>
        <pc:spChg chg="add mod">
          <ac:chgData name="Renata Zelinova" userId="81f8db82-6c85-4f98-99c8-2a7491e4386a" providerId="ADAL" clId="{FB097A3E-6450-4D48-887C-6DF702E82E85}" dt="2024-11-27T12:44:34.230" v="7787" actId="1076"/>
          <ac:spMkLst>
            <pc:docMk/>
            <pc:sldMk cId="428537990" sldId="346"/>
            <ac:spMk id="6" creationId="{237654EC-F334-C794-0456-7EEB2ED52417}"/>
          </ac:spMkLst>
        </pc:spChg>
        <pc:spChg chg="del">
          <ac:chgData name="Renata Zelinova" userId="81f8db82-6c85-4f98-99c8-2a7491e4386a" providerId="ADAL" clId="{FB097A3E-6450-4D48-887C-6DF702E82E85}" dt="2024-11-27T03:58:41.426" v="5918" actId="478"/>
          <ac:spMkLst>
            <pc:docMk/>
            <pc:sldMk cId="428537990" sldId="346"/>
            <ac:spMk id="7" creationId="{9AB03629-76A6-2D7B-9A20-685C8688BB9A}"/>
          </ac:spMkLst>
        </pc:spChg>
        <pc:spChg chg="add mod">
          <ac:chgData name="Renata Zelinova" userId="81f8db82-6c85-4f98-99c8-2a7491e4386a" providerId="ADAL" clId="{FB097A3E-6450-4D48-887C-6DF702E82E85}" dt="2024-11-27T12:43:25.003" v="7776" actId="20577"/>
          <ac:spMkLst>
            <pc:docMk/>
            <pc:sldMk cId="428537990" sldId="346"/>
            <ac:spMk id="8" creationId="{6BDF3C5B-8FA4-2DDA-4BCC-5953C2EEB04F}"/>
          </ac:spMkLst>
        </pc:spChg>
        <pc:spChg chg="mod">
          <ac:chgData name="Renata Zelinova" userId="81f8db82-6c85-4f98-99c8-2a7491e4386a" providerId="ADAL" clId="{FB097A3E-6450-4D48-887C-6DF702E82E85}" dt="2024-11-27T12:44:19.915" v="7785" actId="1076"/>
          <ac:spMkLst>
            <pc:docMk/>
            <pc:sldMk cId="428537990" sldId="346"/>
            <ac:spMk id="9" creationId="{0C471786-961D-6B86-F330-164325BACD76}"/>
          </ac:spMkLst>
        </pc:spChg>
        <pc:spChg chg="add mod">
          <ac:chgData name="Renata Zelinova" userId="81f8db82-6c85-4f98-99c8-2a7491e4386a" providerId="ADAL" clId="{FB097A3E-6450-4D48-887C-6DF702E82E85}" dt="2024-11-27T16:11:42.404" v="10678" actId="14100"/>
          <ac:spMkLst>
            <pc:docMk/>
            <pc:sldMk cId="428537990" sldId="346"/>
            <ac:spMk id="10" creationId="{BDF8228B-C7BE-C7BE-27E1-6B078F60480B}"/>
          </ac:spMkLst>
        </pc:spChg>
        <pc:spChg chg="add mod">
          <ac:chgData name="Renata Zelinova" userId="81f8db82-6c85-4f98-99c8-2a7491e4386a" providerId="ADAL" clId="{FB097A3E-6450-4D48-887C-6DF702E82E85}" dt="2024-11-27T12:43:39.476" v="7778" actId="1076"/>
          <ac:spMkLst>
            <pc:docMk/>
            <pc:sldMk cId="428537990" sldId="346"/>
            <ac:spMk id="14" creationId="{B97E732B-0FBF-D5D7-FCB4-70216FEAAD78}"/>
          </ac:spMkLst>
        </pc:spChg>
        <pc:picChg chg="del">
          <ac:chgData name="Renata Zelinova" userId="81f8db82-6c85-4f98-99c8-2a7491e4386a" providerId="ADAL" clId="{FB097A3E-6450-4D48-887C-6DF702E82E85}" dt="2024-11-27T03:57:38.720" v="5916" actId="478"/>
          <ac:picMkLst>
            <pc:docMk/>
            <pc:sldMk cId="428537990" sldId="346"/>
            <ac:picMk id="2" creationId="{13B4CFA9-407C-D77E-8F17-5D5D8AF8DB02}"/>
          </ac:picMkLst>
        </pc:picChg>
        <pc:picChg chg="mod">
          <ac:chgData name="Renata Zelinova" userId="81f8db82-6c85-4f98-99c8-2a7491e4386a" providerId="ADAL" clId="{FB097A3E-6450-4D48-887C-6DF702E82E85}" dt="2024-11-27T12:43:54.232" v="7781" actId="1076"/>
          <ac:picMkLst>
            <pc:docMk/>
            <pc:sldMk cId="428537990" sldId="346"/>
            <ac:picMk id="3" creationId="{A4642DD1-26DF-8A72-A6C7-A6DA0B329474}"/>
          </ac:picMkLst>
        </pc:picChg>
        <pc:picChg chg="add del mod modCrop">
          <ac:chgData name="Renata Zelinova" userId="81f8db82-6c85-4f98-99c8-2a7491e4386a" providerId="ADAL" clId="{FB097A3E-6450-4D48-887C-6DF702E82E85}" dt="2024-11-27T12:41:45.540" v="7729" actId="478"/>
          <ac:picMkLst>
            <pc:docMk/>
            <pc:sldMk cId="428537990" sldId="346"/>
            <ac:picMk id="4" creationId="{860DA939-785A-BA01-CC27-03F0BF588948}"/>
          </ac:picMkLst>
        </pc:picChg>
        <pc:picChg chg="add mod">
          <ac:chgData name="Renata Zelinova" userId="81f8db82-6c85-4f98-99c8-2a7491e4386a" providerId="ADAL" clId="{FB097A3E-6450-4D48-887C-6DF702E82E85}" dt="2024-11-27T12:25:32.533" v="7709" actId="931"/>
          <ac:picMkLst>
            <pc:docMk/>
            <pc:sldMk cId="428537990" sldId="346"/>
            <ac:picMk id="7" creationId="{F05FD68D-4259-593B-3AAF-EB16C6D46DEB}"/>
          </ac:picMkLst>
        </pc:picChg>
        <pc:picChg chg="add mod modCrop">
          <ac:chgData name="Renata Zelinova" userId="81f8db82-6c85-4f98-99c8-2a7491e4386a" providerId="ADAL" clId="{FB097A3E-6450-4D48-887C-6DF702E82E85}" dt="2024-11-27T12:44:25.401" v="7786" actId="1076"/>
          <ac:picMkLst>
            <pc:docMk/>
            <pc:sldMk cId="428537990" sldId="346"/>
            <ac:picMk id="15" creationId="{739035EF-8EBB-B8F8-ACD5-A37D37C6897E}"/>
          </ac:picMkLst>
        </pc:picChg>
        <pc:cxnChg chg="add del mod">
          <ac:chgData name="Renata Zelinova" userId="81f8db82-6c85-4f98-99c8-2a7491e4386a" providerId="ADAL" clId="{FB097A3E-6450-4D48-887C-6DF702E82E85}" dt="2024-11-27T12:41:50.827" v="7732" actId="478"/>
          <ac:cxnSpMkLst>
            <pc:docMk/>
            <pc:sldMk cId="428537990" sldId="346"/>
            <ac:cxnSpMk id="11" creationId="{C4999A26-F7C3-EF29-D6B6-A97EACA002DC}"/>
          </ac:cxnSpMkLst>
        </pc:cxnChg>
        <pc:cxnChg chg="add del mod">
          <ac:chgData name="Renata Zelinova" userId="81f8db82-6c85-4f98-99c8-2a7491e4386a" providerId="ADAL" clId="{FB097A3E-6450-4D48-887C-6DF702E82E85}" dt="2024-11-27T12:41:47.392" v="7730" actId="478"/>
          <ac:cxnSpMkLst>
            <pc:docMk/>
            <pc:sldMk cId="428537990" sldId="346"/>
            <ac:cxnSpMk id="12" creationId="{3D594909-1055-12AA-7F6C-C76A20256245}"/>
          </ac:cxnSpMkLst>
        </pc:cxnChg>
      </pc:sldChg>
      <pc:sldChg chg="del">
        <pc:chgData name="Renata Zelinova" userId="81f8db82-6c85-4f98-99c8-2a7491e4386a" providerId="ADAL" clId="{FB097A3E-6450-4D48-887C-6DF702E82E85}" dt="2024-11-27T14:55:38.019" v="9642" actId="47"/>
        <pc:sldMkLst>
          <pc:docMk/>
          <pc:sldMk cId="2308025369" sldId="347"/>
        </pc:sldMkLst>
      </pc:sldChg>
      <pc:sldChg chg="modSp del mod">
        <pc:chgData name="Renata Zelinova" userId="81f8db82-6c85-4f98-99c8-2a7491e4386a" providerId="ADAL" clId="{FB097A3E-6450-4D48-887C-6DF702E82E85}" dt="2024-11-27T05:08:56.013" v="7297" actId="47"/>
        <pc:sldMkLst>
          <pc:docMk/>
          <pc:sldMk cId="2104980157" sldId="354"/>
        </pc:sldMkLst>
        <pc:spChg chg="mod">
          <ac:chgData name="Renata Zelinova" userId="81f8db82-6c85-4f98-99c8-2a7491e4386a" providerId="ADAL" clId="{FB097A3E-6450-4D48-887C-6DF702E82E85}" dt="2024-11-27T05:07:58.417" v="7294" actId="20577"/>
          <ac:spMkLst>
            <pc:docMk/>
            <pc:sldMk cId="2104980157" sldId="354"/>
            <ac:spMk id="2" creationId="{77524C7A-F56D-1423-8F68-EFFF063A151C}"/>
          </ac:spMkLst>
        </pc:spChg>
      </pc:sldChg>
      <pc:sldChg chg="addSp delSp modSp mod">
        <pc:chgData name="Renata Zelinova" userId="81f8db82-6c85-4f98-99c8-2a7491e4386a" providerId="ADAL" clId="{FB097A3E-6450-4D48-887C-6DF702E82E85}" dt="2024-11-27T22:02:46.716" v="12686" actId="207"/>
        <pc:sldMkLst>
          <pc:docMk/>
          <pc:sldMk cId="2044484245" sldId="356"/>
        </pc:sldMkLst>
        <pc:spChg chg="add mod">
          <ac:chgData name="Renata Zelinova" userId="81f8db82-6c85-4f98-99c8-2a7491e4386a" providerId="ADAL" clId="{FB097A3E-6450-4D48-887C-6DF702E82E85}" dt="2024-11-27T21:50:53.686" v="12412" actId="14100"/>
          <ac:spMkLst>
            <pc:docMk/>
            <pc:sldMk cId="2044484245" sldId="356"/>
            <ac:spMk id="2" creationId="{43B8A921-D276-FD38-6711-6F09AE96ADE4}"/>
          </ac:spMkLst>
        </pc:spChg>
        <pc:spChg chg="add mod">
          <ac:chgData name="Renata Zelinova" userId="81f8db82-6c85-4f98-99c8-2a7491e4386a" providerId="ADAL" clId="{FB097A3E-6450-4D48-887C-6DF702E82E85}" dt="2024-11-27T16:34:21.304" v="10887" actId="1076"/>
          <ac:spMkLst>
            <pc:docMk/>
            <pc:sldMk cId="2044484245" sldId="356"/>
            <ac:spMk id="4" creationId="{87695DA1-A856-9CB1-DE1E-C9A77EAFBCD7}"/>
          </ac:spMkLst>
        </pc:spChg>
        <pc:spChg chg="mod">
          <ac:chgData name="Renata Zelinova" userId="81f8db82-6c85-4f98-99c8-2a7491e4386a" providerId="ADAL" clId="{FB097A3E-6450-4D48-887C-6DF702E82E85}" dt="2024-11-27T16:31:51.648" v="10858" actId="1076"/>
          <ac:spMkLst>
            <pc:docMk/>
            <pc:sldMk cId="2044484245" sldId="356"/>
            <ac:spMk id="5" creationId="{D9356FEB-94BF-EEB1-48DB-1FA4F3126EA3}"/>
          </ac:spMkLst>
        </pc:spChg>
        <pc:spChg chg="add mod">
          <ac:chgData name="Renata Zelinova" userId="81f8db82-6c85-4f98-99c8-2a7491e4386a" providerId="ADAL" clId="{FB097A3E-6450-4D48-887C-6DF702E82E85}" dt="2024-11-27T21:49:52.086" v="12356" actId="20577"/>
          <ac:spMkLst>
            <pc:docMk/>
            <pc:sldMk cId="2044484245" sldId="356"/>
            <ac:spMk id="6" creationId="{77462328-AC5B-6411-A5F7-F2481260D925}"/>
          </ac:spMkLst>
        </pc:spChg>
        <pc:spChg chg="add del mod">
          <ac:chgData name="Renata Zelinova" userId="81f8db82-6c85-4f98-99c8-2a7491e4386a" providerId="ADAL" clId="{FB097A3E-6450-4D48-887C-6DF702E82E85}" dt="2024-11-27T21:50:44.183" v="12411" actId="478"/>
          <ac:spMkLst>
            <pc:docMk/>
            <pc:sldMk cId="2044484245" sldId="356"/>
            <ac:spMk id="7" creationId="{AE98303D-7F18-D088-F0A9-135760A8E5E7}"/>
          </ac:spMkLst>
        </pc:spChg>
        <pc:spChg chg="del">
          <ac:chgData name="Renata Zelinova" userId="81f8db82-6c85-4f98-99c8-2a7491e4386a" providerId="ADAL" clId="{FB097A3E-6450-4D48-887C-6DF702E82E85}" dt="2024-11-27T16:31:45.906" v="10857" actId="478"/>
          <ac:spMkLst>
            <pc:docMk/>
            <pc:sldMk cId="2044484245" sldId="356"/>
            <ac:spMk id="7" creationId="{F5A2132F-A9E1-5281-BA08-D99CD451E7A5}"/>
          </ac:spMkLst>
        </pc:spChg>
        <pc:spChg chg="del">
          <ac:chgData name="Renata Zelinova" userId="81f8db82-6c85-4f98-99c8-2a7491e4386a" providerId="ADAL" clId="{FB097A3E-6450-4D48-887C-6DF702E82E85}" dt="2024-11-27T16:30:57.280" v="10856" actId="478"/>
          <ac:spMkLst>
            <pc:docMk/>
            <pc:sldMk cId="2044484245" sldId="356"/>
            <ac:spMk id="8" creationId="{DBB9FA6C-A6A5-7980-B7E8-E2026E2BE61F}"/>
          </ac:spMkLst>
        </pc:spChg>
        <pc:spChg chg="add mod">
          <ac:chgData name="Renata Zelinova" userId="81f8db82-6c85-4f98-99c8-2a7491e4386a" providerId="ADAL" clId="{FB097A3E-6450-4D48-887C-6DF702E82E85}" dt="2024-11-27T21:50:58.602" v="12413" actId="1076"/>
          <ac:spMkLst>
            <pc:docMk/>
            <pc:sldMk cId="2044484245" sldId="356"/>
            <ac:spMk id="8" creationId="{DF95CE8F-F81A-C0AA-5B36-6D18A955C8B2}"/>
          </ac:spMkLst>
        </pc:spChg>
        <pc:spChg chg="add mod">
          <ac:chgData name="Renata Zelinova" userId="81f8db82-6c85-4f98-99c8-2a7491e4386a" providerId="ADAL" clId="{FB097A3E-6450-4D48-887C-6DF702E82E85}" dt="2024-11-27T22:02:15.252" v="12683" actId="14100"/>
          <ac:spMkLst>
            <pc:docMk/>
            <pc:sldMk cId="2044484245" sldId="356"/>
            <ac:spMk id="9" creationId="{89A7400B-B2B1-C725-887C-47C3636BE041}"/>
          </ac:spMkLst>
        </pc:spChg>
        <pc:picChg chg="add mod modCrop">
          <ac:chgData name="Renata Zelinova" userId="81f8db82-6c85-4f98-99c8-2a7491e4386a" providerId="ADAL" clId="{FB097A3E-6450-4D48-887C-6DF702E82E85}" dt="2024-11-27T16:34:41.667" v="10890" actId="1076"/>
          <ac:picMkLst>
            <pc:docMk/>
            <pc:sldMk cId="2044484245" sldId="356"/>
            <ac:picMk id="3" creationId="{55C5F974-FEE5-1076-14A0-54CFCA495B03}"/>
          </ac:picMkLst>
        </pc:picChg>
        <pc:picChg chg="add mod">
          <ac:chgData name="Renata Zelinova" userId="81f8db82-6c85-4f98-99c8-2a7491e4386a" providerId="ADAL" clId="{FB097A3E-6450-4D48-887C-6DF702E82E85}" dt="2024-11-27T22:02:46.716" v="12686" actId="207"/>
          <ac:picMkLst>
            <pc:docMk/>
            <pc:sldMk cId="2044484245" sldId="356"/>
            <ac:picMk id="10" creationId="{A6CEA162-DB5F-280B-588A-02E3DC7B33E3}"/>
          </ac:picMkLst>
        </pc:picChg>
      </pc:sldChg>
      <pc:sldChg chg="del">
        <pc:chgData name="Renata Zelinova" userId="81f8db82-6c85-4f98-99c8-2a7491e4386a" providerId="ADAL" clId="{FB097A3E-6450-4D48-887C-6DF702E82E85}" dt="2024-11-27T05:08:23.749" v="7295" actId="47"/>
        <pc:sldMkLst>
          <pc:docMk/>
          <pc:sldMk cId="1078634074" sldId="357"/>
        </pc:sldMkLst>
      </pc:sldChg>
      <pc:sldChg chg="addSp delSp modSp mod">
        <pc:chgData name="Renata Zelinova" userId="81f8db82-6c85-4f98-99c8-2a7491e4386a" providerId="ADAL" clId="{FB097A3E-6450-4D48-887C-6DF702E82E85}" dt="2024-11-27T21:58:36.540" v="12581" actId="14734"/>
        <pc:sldMkLst>
          <pc:docMk/>
          <pc:sldMk cId="3584292204" sldId="358"/>
        </pc:sldMkLst>
        <pc:spChg chg="add del mod">
          <ac:chgData name="Renata Zelinova" userId="81f8db82-6c85-4f98-99c8-2a7491e4386a" providerId="ADAL" clId="{FB097A3E-6450-4D48-887C-6DF702E82E85}" dt="2024-11-27T16:36:11.057" v="10970" actId="478"/>
          <ac:spMkLst>
            <pc:docMk/>
            <pc:sldMk cId="3584292204" sldId="358"/>
            <ac:spMk id="3" creationId="{CD3D96A5-CC7F-BADB-0A9E-92AD8E23C32B}"/>
          </ac:spMkLst>
        </pc:spChg>
        <pc:spChg chg="mod">
          <ac:chgData name="Renata Zelinova" userId="81f8db82-6c85-4f98-99c8-2a7491e4386a" providerId="ADAL" clId="{FB097A3E-6450-4D48-887C-6DF702E82E85}" dt="2024-11-27T16:36:15.469" v="10971" actId="1076"/>
          <ac:spMkLst>
            <pc:docMk/>
            <pc:sldMk cId="3584292204" sldId="358"/>
            <ac:spMk id="5" creationId="{D9356FEB-94BF-EEB1-48DB-1FA4F3126EA3}"/>
          </ac:spMkLst>
        </pc:spChg>
        <pc:spChg chg="del">
          <ac:chgData name="Renata Zelinova" userId="81f8db82-6c85-4f98-99c8-2a7491e4386a" providerId="ADAL" clId="{FB097A3E-6450-4D48-887C-6DF702E82E85}" dt="2024-11-27T16:36:06.804" v="10969" actId="478"/>
          <ac:spMkLst>
            <pc:docMk/>
            <pc:sldMk cId="3584292204" sldId="358"/>
            <ac:spMk id="9" creationId="{0C471786-961D-6B86-F330-164325BACD76}"/>
          </ac:spMkLst>
        </pc:spChg>
        <pc:graphicFrameChg chg="add mod modGraphic">
          <ac:chgData name="Renata Zelinova" userId="81f8db82-6c85-4f98-99c8-2a7491e4386a" providerId="ADAL" clId="{FB097A3E-6450-4D48-887C-6DF702E82E85}" dt="2024-11-27T21:58:36.540" v="12581" actId="14734"/>
          <ac:graphicFrameMkLst>
            <pc:docMk/>
            <pc:sldMk cId="3584292204" sldId="358"/>
            <ac:graphicFrameMk id="4" creationId="{BACEAE08-E218-5C0E-4D9D-F0C798FEFB4C}"/>
          </ac:graphicFrameMkLst>
        </pc:graphicFrameChg>
        <pc:picChg chg="add mod">
          <ac:chgData name="Renata Zelinova" userId="81f8db82-6c85-4f98-99c8-2a7491e4386a" providerId="ADAL" clId="{FB097A3E-6450-4D48-887C-6DF702E82E85}" dt="2024-11-27T21:58:33.007" v="12580" actId="14100"/>
          <ac:picMkLst>
            <pc:docMk/>
            <pc:sldMk cId="3584292204" sldId="358"/>
            <ac:picMk id="7" creationId="{40BFBC03-D9DB-A26C-0DB9-A6010B0D1C07}"/>
          </ac:picMkLst>
        </pc:picChg>
      </pc:sldChg>
      <pc:sldChg chg="del">
        <pc:chgData name="Renata Zelinova" userId="81f8db82-6c85-4f98-99c8-2a7491e4386a" providerId="ADAL" clId="{FB097A3E-6450-4D48-887C-6DF702E82E85}" dt="2024-11-27T05:08:33.455" v="7296" actId="47"/>
        <pc:sldMkLst>
          <pc:docMk/>
          <pc:sldMk cId="3727931196" sldId="359"/>
        </pc:sldMkLst>
      </pc:sldChg>
      <pc:sldChg chg="addSp delSp modSp mod">
        <pc:chgData name="Renata Zelinova" userId="81f8db82-6c85-4f98-99c8-2a7491e4386a" providerId="ADAL" clId="{FB097A3E-6450-4D48-887C-6DF702E82E85}" dt="2024-12-02T09:53:20.982" v="14502" actId="20577"/>
        <pc:sldMkLst>
          <pc:docMk/>
          <pc:sldMk cId="1720298004" sldId="361"/>
        </pc:sldMkLst>
        <pc:spChg chg="mod">
          <ac:chgData name="Renata Zelinova" userId="81f8db82-6c85-4f98-99c8-2a7491e4386a" providerId="ADAL" clId="{FB097A3E-6450-4D48-887C-6DF702E82E85}" dt="2024-11-27T22:41:20.437" v="13346" actId="313"/>
          <ac:spMkLst>
            <pc:docMk/>
            <pc:sldMk cId="1720298004" sldId="361"/>
            <ac:spMk id="5" creationId="{D9356FEB-94BF-EEB1-48DB-1FA4F3126EA3}"/>
          </ac:spMkLst>
        </pc:spChg>
        <pc:spChg chg="mod">
          <ac:chgData name="Renata Zelinova" userId="81f8db82-6c85-4f98-99c8-2a7491e4386a" providerId="ADAL" clId="{FB097A3E-6450-4D48-887C-6DF702E82E85}" dt="2024-11-27T22:36:36.927" v="13152" actId="20577"/>
          <ac:spMkLst>
            <pc:docMk/>
            <pc:sldMk cId="1720298004" sldId="361"/>
            <ac:spMk id="8" creationId="{27CBEEB6-7025-FF4E-B274-73EB46DF0D61}"/>
          </ac:spMkLst>
        </pc:spChg>
        <pc:spChg chg="mod">
          <ac:chgData name="Renata Zelinova" userId="81f8db82-6c85-4f98-99c8-2a7491e4386a" providerId="ADAL" clId="{FB097A3E-6450-4D48-887C-6DF702E82E85}" dt="2024-11-27T22:42:37.662" v="13397" actId="114"/>
          <ac:spMkLst>
            <pc:docMk/>
            <pc:sldMk cId="1720298004" sldId="361"/>
            <ac:spMk id="9" creationId="{0C471786-961D-6B86-F330-164325BACD76}"/>
          </ac:spMkLst>
        </pc:spChg>
        <pc:spChg chg="mod">
          <ac:chgData name="Renata Zelinova" userId="81f8db82-6c85-4f98-99c8-2a7491e4386a" providerId="ADAL" clId="{FB097A3E-6450-4D48-887C-6DF702E82E85}" dt="2024-11-27T22:43:19.158" v="13457" actId="1076"/>
          <ac:spMkLst>
            <pc:docMk/>
            <pc:sldMk cId="1720298004" sldId="361"/>
            <ac:spMk id="12" creationId="{C6CFAB74-00AA-7AFA-D6EA-A564C79E2CDB}"/>
          </ac:spMkLst>
        </pc:spChg>
        <pc:spChg chg="mod">
          <ac:chgData name="Renata Zelinova" userId="81f8db82-6c85-4f98-99c8-2a7491e4386a" providerId="ADAL" clId="{FB097A3E-6450-4D48-887C-6DF702E82E85}" dt="2024-12-02T09:53:20.982" v="14502" actId="20577"/>
          <ac:spMkLst>
            <pc:docMk/>
            <pc:sldMk cId="1720298004" sldId="361"/>
            <ac:spMk id="14" creationId="{C3E05868-FBFD-A049-6B5B-F83CABBE828C}"/>
          </ac:spMkLst>
        </pc:spChg>
        <pc:spChg chg="add mod">
          <ac:chgData name="Renata Zelinova" userId="81f8db82-6c85-4f98-99c8-2a7491e4386a" providerId="ADAL" clId="{FB097A3E-6450-4D48-887C-6DF702E82E85}" dt="2024-11-27T22:44:54.188" v="13468" actId="1076"/>
          <ac:spMkLst>
            <pc:docMk/>
            <pc:sldMk cId="1720298004" sldId="361"/>
            <ac:spMk id="15" creationId="{B34FE3BC-38AC-F807-B83A-AD818875F329}"/>
          </ac:spMkLst>
        </pc:spChg>
        <pc:spChg chg="mod">
          <ac:chgData name="Renata Zelinova" userId="81f8db82-6c85-4f98-99c8-2a7491e4386a" providerId="ADAL" clId="{FB097A3E-6450-4D48-887C-6DF702E82E85}" dt="2024-11-27T23:04:14.401" v="14335" actId="20577"/>
          <ac:spMkLst>
            <pc:docMk/>
            <pc:sldMk cId="1720298004" sldId="361"/>
            <ac:spMk id="16" creationId="{0F26E1CC-5965-BDB9-AA57-B3E662602B0C}"/>
          </ac:spMkLst>
        </pc:spChg>
        <pc:spChg chg="mod">
          <ac:chgData name="Renata Zelinova" userId="81f8db82-6c85-4f98-99c8-2a7491e4386a" providerId="ADAL" clId="{FB097A3E-6450-4D48-887C-6DF702E82E85}" dt="2024-11-27T22:40:42.369" v="13338" actId="20577"/>
          <ac:spMkLst>
            <pc:docMk/>
            <pc:sldMk cId="1720298004" sldId="361"/>
            <ac:spMk id="31" creationId="{7A83E815-DE1D-E6A8-998E-ABA5A9A885C7}"/>
          </ac:spMkLst>
        </pc:spChg>
        <pc:spChg chg="mod">
          <ac:chgData name="Renata Zelinova" userId="81f8db82-6c85-4f98-99c8-2a7491e4386a" providerId="ADAL" clId="{FB097A3E-6450-4D48-887C-6DF702E82E85}" dt="2024-11-27T22:45:23.052" v="13482" actId="1076"/>
          <ac:spMkLst>
            <pc:docMk/>
            <pc:sldMk cId="1720298004" sldId="361"/>
            <ac:spMk id="34" creationId="{9337E002-8502-E47F-65FD-1E311862B764}"/>
          </ac:spMkLst>
        </pc:spChg>
        <pc:spChg chg="mod">
          <ac:chgData name="Renata Zelinova" userId="81f8db82-6c85-4f98-99c8-2a7491e4386a" providerId="ADAL" clId="{FB097A3E-6450-4D48-887C-6DF702E82E85}" dt="2024-11-27T22:47:03.859" v="13614" actId="20577"/>
          <ac:spMkLst>
            <pc:docMk/>
            <pc:sldMk cId="1720298004" sldId="361"/>
            <ac:spMk id="35" creationId="{872A239F-E156-4B3F-BE82-F35562E95825}"/>
          </ac:spMkLst>
        </pc:spChg>
        <pc:picChg chg="del">
          <ac:chgData name="Renata Zelinova" userId="81f8db82-6c85-4f98-99c8-2a7491e4386a" providerId="ADAL" clId="{FB097A3E-6450-4D48-887C-6DF702E82E85}" dt="2024-11-27T22:26:08.187" v="13032" actId="478"/>
          <ac:picMkLst>
            <pc:docMk/>
            <pc:sldMk cId="1720298004" sldId="361"/>
            <ac:picMk id="2" creationId="{618ABA32-86E0-D0B5-011A-A5555CD02263}"/>
          </ac:picMkLst>
        </pc:picChg>
        <pc:picChg chg="del">
          <ac:chgData name="Renata Zelinova" userId="81f8db82-6c85-4f98-99c8-2a7491e4386a" providerId="ADAL" clId="{FB097A3E-6450-4D48-887C-6DF702E82E85}" dt="2024-11-27T22:41:13.407" v="13344" actId="478"/>
          <ac:picMkLst>
            <pc:docMk/>
            <pc:sldMk cId="1720298004" sldId="361"/>
            <ac:picMk id="3" creationId="{3341F329-70EE-0DB2-02FF-A22DBC93A433}"/>
          </ac:picMkLst>
        </pc:picChg>
        <pc:picChg chg="add mod">
          <ac:chgData name="Renata Zelinova" userId="81f8db82-6c85-4f98-99c8-2a7491e4386a" providerId="ADAL" clId="{FB097A3E-6450-4D48-887C-6DF702E82E85}" dt="2024-11-27T22:27:10.154" v="13058" actId="207"/>
          <ac:picMkLst>
            <pc:docMk/>
            <pc:sldMk cId="1720298004" sldId="361"/>
            <ac:picMk id="6" creationId="{1D985685-AC88-CB74-3937-429D1D9D546F}"/>
          </ac:picMkLst>
        </pc:picChg>
        <pc:picChg chg="add del mod">
          <ac:chgData name="Renata Zelinova" userId="81f8db82-6c85-4f98-99c8-2a7491e4386a" providerId="ADAL" clId="{FB097A3E-6450-4D48-887C-6DF702E82E85}" dt="2024-11-27T22:44:31.406" v="13467" actId="1076"/>
          <ac:picMkLst>
            <pc:docMk/>
            <pc:sldMk cId="1720298004" sldId="361"/>
            <ac:picMk id="18" creationId="{96676D45-559E-34F9-9AE2-25E013AF2C5D}"/>
          </ac:picMkLst>
        </pc:picChg>
      </pc:sldChg>
      <pc:sldChg chg="addSp delSp modSp mod">
        <pc:chgData name="Renata Zelinova" userId="81f8db82-6c85-4f98-99c8-2a7491e4386a" providerId="ADAL" clId="{FB097A3E-6450-4D48-887C-6DF702E82E85}" dt="2024-12-02T09:47:22.821" v="14429" actId="478"/>
        <pc:sldMkLst>
          <pc:docMk/>
          <pc:sldMk cId="4178385431" sldId="362"/>
        </pc:sldMkLst>
        <pc:spChg chg="mod">
          <ac:chgData name="Renata Zelinova" userId="81f8db82-6c85-4f98-99c8-2a7491e4386a" providerId="ADAL" clId="{FB097A3E-6450-4D48-887C-6DF702E82E85}" dt="2024-11-27T16:23:40.113" v="10720" actId="1076"/>
          <ac:spMkLst>
            <pc:docMk/>
            <pc:sldMk cId="4178385431" sldId="362"/>
            <ac:spMk id="2" creationId="{77524C7A-F56D-1423-8F68-EFFF063A151C}"/>
          </ac:spMkLst>
        </pc:spChg>
        <pc:spChg chg="add del mod">
          <ac:chgData name="Renata Zelinova" userId="81f8db82-6c85-4f98-99c8-2a7491e4386a" providerId="ADAL" clId="{FB097A3E-6450-4D48-887C-6DF702E82E85}" dt="2024-11-27T21:07:19.357" v="11128"/>
          <ac:spMkLst>
            <pc:docMk/>
            <pc:sldMk cId="4178385431" sldId="362"/>
            <ac:spMk id="4" creationId="{5C52056F-E062-35E9-2ED8-670EEEBA5872}"/>
          </ac:spMkLst>
        </pc:spChg>
        <pc:spChg chg="del">
          <ac:chgData name="Renata Zelinova" userId="81f8db82-6c85-4f98-99c8-2a7491e4386a" providerId="ADAL" clId="{FB097A3E-6450-4D48-887C-6DF702E82E85}" dt="2024-11-27T15:01:32.094" v="9675" actId="478"/>
          <ac:spMkLst>
            <pc:docMk/>
            <pc:sldMk cId="4178385431" sldId="362"/>
            <ac:spMk id="4" creationId="{D81C7936-3D9E-7BC1-572F-9966306E101E}"/>
          </ac:spMkLst>
        </pc:spChg>
        <pc:spChg chg="add del">
          <ac:chgData name="Renata Zelinova" userId="81f8db82-6c85-4f98-99c8-2a7491e4386a" providerId="ADAL" clId="{FB097A3E-6450-4D48-887C-6DF702E82E85}" dt="2024-11-27T16:25:13.214" v="10727" actId="478"/>
          <ac:spMkLst>
            <pc:docMk/>
            <pc:sldMk cId="4178385431" sldId="362"/>
            <ac:spMk id="5" creationId="{A3D07B8F-DCDB-F1EA-12E9-95FD1F9EAB9E}"/>
          </ac:spMkLst>
        </pc:spChg>
        <pc:spChg chg="add del mod">
          <ac:chgData name="Renata Zelinova" userId="81f8db82-6c85-4f98-99c8-2a7491e4386a" providerId="ADAL" clId="{FB097A3E-6450-4D48-887C-6DF702E82E85}" dt="2024-12-02T09:47:22.821" v="14429" actId="478"/>
          <ac:spMkLst>
            <pc:docMk/>
            <pc:sldMk cId="4178385431" sldId="362"/>
            <ac:spMk id="5" creationId="{CF3A88FC-CD96-B321-6055-E2E0494CABEB}"/>
          </ac:spMkLst>
        </pc:spChg>
        <pc:spChg chg="mod">
          <ac:chgData name="Renata Zelinova" userId="81f8db82-6c85-4f98-99c8-2a7491e4386a" providerId="ADAL" clId="{FB097A3E-6450-4D48-887C-6DF702E82E85}" dt="2024-11-27T20:50:05.320" v="11036" actId="20577"/>
          <ac:spMkLst>
            <pc:docMk/>
            <pc:sldMk cId="4178385431" sldId="362"/>
            <ac:spMk id="20" creationId="{66439224-3736-B045-B3EA-2239E305A974}"/>
          </ac:spMkLst>
        </pc:spChg>
        <pc:picChg chg="mod modCrop">
          <ac:chgData name="Renata Zelinova" userId="81f8db82-6c85-4f98-99c8-2a7491e4386a" providerId="ADAL" clId="{FB097A3E-6450-4D48-887C-6DF702E82E85}" dt="2024-11-27T21:07:30.202" v="11129" actId="1076"/>
          <ac:picMkLst>
            <pc:docMk/>
            <pc:sldMk cId="4178385431" sldId="362"/>
            <ac:picMk id="3" creationId="{94F6A8E0-90DD-C743-CE04-A7C729F1AB8E}"/>
          </ac:picMkLst>
        </pc:picChg>
        <pc:picChg chg="add del mod">
          <ac:chgData name="Renata Zelinova" userId="81f8db82-6c85-4f98-99c8-2a7491e4386a" providerId="ADAL" clId="{FB097A3E-6450-4D48-887C-6DF702E82E85}" dt="2024-11-27T21:15:10.136" v="11199" actId="478"/>
          <ac:picMkLst>
            <pc:docMk/>
            <pc:sldMk cId="4178385431" sldId="362"/>
            <ac:picMk id="7" creationId="{1D97F76D-1643-6EFF-EF85-30A8010C2FD6}"/>
          </ac:picMkLst>
        </pc:picChg>
      </pc:sldChg>
      <pc:sldChg chg="del">
        <pc:chgData name="Renata Zelinova" userId="81f8db82-6c85-4f98-99c8-2a7491e4386a" providerId="ADAL" clId="{FB097A3E-6450-4D48-887C-6DF702E82E85}" dt="2024-11-27T00:08:17.663" v="533" actId="47"/>
        <pc:sldMkLst>
          <pc:docMk/>
          <pc:sldMk cId="3417106044" sldId="363"/>
        </pc:sldMkLst>
      </pc:sldChg>
      <pc:sldChg chg="addSp delSp modSp mod">
        <pc:chgData name="Renata Zelinova" userId="81f8db82-6c85-4f98-99c8-2a7491e4386a" providerId="ADAL" clId="{FB097A3E-6450-4D48-887C-6DF702E82E85}" dt="2024-11-27T21:16:01.644" v="11206" actId="1076"/>
        <pc:sldMkLst>
          <pc:docMk/>
          <pc:sldMk cId="1909360470" sldId="367"/>
        </pc:sldMkLst>
        <pc:spChg chg="mod">
          <ac:chgData name="Renata Zelinova" userId="81f8db82-6c85-4f98-99c8-2a7491e4386a" providerId="ADAL" clId="{FB097A3E-6450-4D48-887C-6DF702E82E85}" dt="2024-11-27T21:15:58.317" v="11205" actId="1076"/>
          <ac:spMkLst>
            <pc:docMk/>
            <pc:sldMk cId="1909360470" sldId="367"/>
            <ac:spMk id="3" creationId="{20CD5EF0-C858-468E-7D10-C208FE2E6EE0}"/>
          </ac:spMkLst>
        </pc:spChg>
        <pc:spChg chg="mod">
          <ac:chgData name="Renata Zelinova" userId="81f8db82-6c85-4f98-99c8-2a7491e4386a" providerId="ADAL" clId="{FB097A3E-6450-4D48-887C-6DF702E82E85}" dt="2024-11-27T21:16:01.644" v="11206" actId="1076"/>
          <ac:spMkLst>
            <pc:docMk/>
            <pc:sldMk cId="1909360470" sldId="367"/>
            <ac:spMk id="4" creationId="{6189CE75-1D72-6799-6A5A-82C02CFA226A}"/>
          </ac:spMkLst>
        </pc:spChg>
        <pc:spChg chg="del">
          <ac:chgData name="Renata Zelinova" userId="81f8db82-6c85-4f98-99c8-2a7491e4386a" providerId="ADAL" clId="{FB097A3E-6450-4D48-887C-6DF702E82E85}" dt="2024-11-27T15:56:19.644" v="10628" actId="478"/>
          <ac:spMkLst>
            <pc:docMk/>
            <pc:sldMk cId="1909360470" sldId="367"/>
            <ac:spMk id="5" creationId="{7B8AF4D3-566B-B3DF-401C-C6E37A2C0E3B}"/>
          </ac:spMkLst>
        </pc:spChg>
        <pc:spChg chg="add del mod">
          <ac:chgData name="Renata Zelinova" userId="81f8db82-6c85-4f98-99c8-2a7491e4386a" providerId="ADAL" clId="{FB097A3E-6450-4D48-887C-6DF702E82E85}" dt="2024-11-27T15:23:28.399" v="10627" actId="478"/>
          <ac:spMkLst>
            <pc:docMk/>
            <pc:sldMk cId="1909360470" sldId="367"/>
            <ac:spMk id="7" creationId="{472F12D2-02AE-91FF-7A3E-556C541B36EE}"/>
          </ac:spMkLst>
        </pc:spChg>
        <pc:picChg chg="add mod modCrop">
          <ac:chgData name="Renata Zelinova" userId="81f8db82-6c85-4f98-99c8-2a7491e4386a" providerId="ADAL" clId="{FB097A3E-6450-4D48-887C-6DF702E82E85}" dt="2024-11-27T16:15:53.720" v="10702" actId="1076"/>
          <ac:picMkLst>
            <pc:docMk/>
            <pc:sldMk cId="1909360470" sldId="367"/>
            <ac:picMk id="9" creationId="{3B2F4866-84D2-02EE-B7BE-548FEA0243BB}"/>
          </ac:picMkLst>
        </pc:picChg>
        <pc:picChg chg="del">
          <ac:chgData name="Renata Zelinova" userId="81f8db82-6c85-4f98-99c8-2a7491e4386a" providerId="ADAL" clId="{FB097A3E-6450-4D48-887C-6DF702E82E85}" dt="2024-11-27T15:23:25.517" v="10626" actId="478"/>
          <ac:picMkLst>
            <pc:docMk/>
            <pc:sldMk cId="1909360470" sldId="367"/>
            <ac:picMk id="12" creationId="{3AB42491-11A0-9D3E-8C4B-3221C6C8CDF9}"/>
          </ac:picMkLst>
        </pc:picChg>
        <pc:picChg chg="del">
          <ac:chgData name="Renata Zelinova" userId="81f8db82-6c85-4f98-99c8-2a7491e4386a" providerId="ADAL" clId="{FB097A3E-6450-4D48-887C-6DF702E82E85}" dt="2024-11-27T15:23:23.705" v="10625" actId="478"/>
          <ac:picMkLst>
            <pc:docMk/>
            <pc:sldMk cId="1909360470" sldId="367"/>
            <ac:picMk id="14" creationId="{529415DF-9BA1-698A-0684-FA47169CEB63}"/>
          </ac:picMkLst>
        </pc:picChg>
      </pc:sldChg>
      <pc:sldChg chg="addSp delSp modSp mod">
        <pc:chgData name="Renata Zelinova" userId="81f8db82-6c85-4f98-99c8-2a7491e4386a" providerId="ADAL" clId="{FB097A3E-6450-4D48-887C-6DF702E82E85}" dt="2024-12-02T09:37:03.151" v="14395" actId="1076"/>
        <pc:sldMkLst>
          <pc:docMk/>
          <pc:sldMk cId="2346705449" sldId="368"/>
        </pc:sldMkLst>
        <pc:spChg chg="add mod">
          <ac:chgData name="Renata Zelinova" userId="81f8db82-6c85-4f98-99c8-2a7491e4386a" providerId="ADAL" clId="{FB097A3E-6450-4D48-887C-6DF702E82E85}" dt="2024-11-27T02:04:03.743" v="2913" actId="1076"/>
          <ac:spMkLst>
            <pc:docMk/>
            <pc:sldMk cId="2346705449" sldId="368"/>
            <ac:spMk id="6" creationId="{418575C7-CF78-52DA-54F2-FAA5A6D0A982}"/>
          </ac:spMkLst>
        </pc:spChg>
        <pc:spChg chg="add mod">
          <ac:chgData name="Renata Zelinova" userId="81f8db82-6c85-4f98-99c8-2a7491e4386a" providerId="ADAL" clId="{FB097A3E-6450-4D48-887C-6DF702E82E85}" dt="2024-11-27T02:03:59.663" v="2912" actId="1076"/>
          <ac:spMkLst>
            <pc:docMk/>
            <pc:sldMk cId="2346705449" sldId="368"/>
            <ac:spMk id="7" creationId="{6E9C2CE4-638A-4B75-D508-5265C2CBA887}"/>
          </ac:spMkLst>
        </pc:spChg>
        <pc:spChg chg="mod">
          <ac:chgData name="Renata Zelinova" userId="81f8db82-6c85-4f98-99c8-2a7491e4386a" providerId="ADAL" clId="{FB097A3E-6450-4D48-887C-6DF702E82E85}" dt="2024-11-27T00:51:46.835" v="822" actId="20577"/>
          <ac:spMkLst>
            <pc:docMk/>
            <pc:sldMk cId="2346705449" sldId="368"/>
            <ac:spMk id="8" creationId="{E0848027-E554-8647-8C65-38A6333C6167}"/>
          </ac:spMkLst>
        </pc:spChg>
        <pc:spChg chg="mod">
          <ac:chgData name="Renata Zelinova" userId="81f8db82-6c85-4f98-99c8-2a7491e4386a" providerId="ADAL" clId="{FB097A3E-6450-4D48-887C-6DF702E82E85}" dt="2024-12-02T09:37:03.151" v="14395" actId="1076"/>
          <ac:spMkLst>
            <pc:docMk/>
            <pc:sldMk cId="2346705449" sldId="368"/>
            <ac:spMk id="12" creationId="{B8642990-0C1C-11AB-99B1-E00D632ABA5E}"/>
          </ac:spMkLst>
        </pc:spChg>
        <pc:spChg chg="mod">
          <ac:chgData name="Renata Zelinova" userId="81f8db82-6c85-4f98-99c8-2a7491e4386a" providerId="ADAL" clId="{FB097A3E-6450-4D48-887C-6DF702E82E85}" dt="2024-12-02T09:36:57.727" v="14394" actId="1076"/>
          <ac:spMkLst>
            <pc:docMk/>
            <pc:sldMk cId="2346705449" sldId="368"/>
            <ac:spMk id="13" creationId="{EE47876F-7682-E763-AEBA-3002964BD937}"/>
          </ac:spMkLst>
        </pc:spChg>
        <pc:spChg chg="add del">
          <ac:chgData name="Renata Zelinova" userId="81f8db82-6c85-4f98-99c8-2a7491e4386a" providerId="ADAL" clId="{FB097A3E-6450-4D48-887C-6DF702E82E85}" dt="2024-11-27T02:02:21.264" v="2843" actId="22"/>
          <ac:spMkLst>
            <pc:docMk/>
            <pc:sldMk cId="2346705449" sldId="368"/>
            <ac:spMk id="15" creationId="{08F44C39-79A1-3CE6-BB91-F1A8E2E47E17}"/>
          </ac:spMkLst>
        </pc:spChg>
        <pc:spChg chg="add mod">
          <ac:chgData name="Renata Zelinova" userId="81f8db82-6c85-4f98-99c8-2a7491e4386a" providerId="ADAL" clId="{FB097A3E-6450-4D48-887C-6DF702E82E85}" dt="2024-11-27T02:03:12.541" v="2903" actId="1076"/>
          <ac:spMkLst>
            <pc:docMk/>
            <pc:sldMk cId="2346705449" sldId="368"/>
            <ac:spMk id="17" creationId="{A4D49699-6D61-81B2-1F23-90540BE59F26}"/>
          </ac:spMkLst>
        </pc:spChg>
        <pc:spChg chg="mod">
          <ac:chgData name="Renata Zelinova" userId="81f8db82-6c85-4f98-99c8-2a7491e4386a" providerId="ADAL" clId="{FB097A3E-6450-4D48-887C-6DF702E82E85}" dt="2024-11-27T02:02:06.058" v="2840" actId="1076"/>
          <ac:spMkLst>
            <pc:docMk/>
            <pc:sldMk cId="2346705449" sldId="368"/>
            <ac:spMk id="25" creationId="{0C955443-9ACA-0FC6-9E94-48F6BCCA8A4D}"/>
          </ac:spMkLst>
        </pc:spChg>
        <pc:picChg chg="add mod">
          <ac:chgData name="Renata Zelinova" userId="81f8db82-6c85-4f98-99c8-2a7491e4386a" providerId="ADAL" clId="{FB097A3E-6450-4D48-887C-6DF702E82E85}" dt="2024-11-27T02:04:10.952" v="2914" actId="1076"/>
          <ac:picMkLst>
            <pc:docMk/>
            <pc:sldMk cId="2346705449" sldId="368"/>
            <ac:picMk id="3" creationId="{C721931D-3A37-EE2B-3A19-B90B8D5FEF27}"/>
          </ac:picMkLst>
        </pc:picChg>
        <pc:picChg chg="mod">
          <ac:chgData name="Renata Zelinova" userId="81f8db82-6c85-4f98-99c8-2a7491e4386a" providerId="ADAL" clId="{FB097A3E-6450-4D48-887C-6DF702E82E85}" dt="2024-11-27T02:03:26.402" v="2905" actId="1076"/>
          <ac:picMkLst>
            <pc:docMk/>
            <pc:sldMk cId="2346705449" sldId="368"/>
            <ac:picMk id="4" creationId="{CE24C536-A7DE-08CE-477C-7BA400D911DC}"/>
          </ac:picMkLst>
        </pc:picChg>
        <pc:picChg chg="mod">
          <ac:chgData name="Renata Zelinova" userId="81f8db82-6c85-4f98-99c8-2a7491e4386a" providerId="ADAL" clId="{FB097A3E-6450-4D48-887C-6DF702E82E85}" dt="2024-11-27T02:03:50.566" v="2911" actId="1076"/>
          <ac:picMkLst>
            <pc:docMk/>
            <pc:sldMk cId="2346705449" sldId="368"/>
            <ac:picMk id="5" creationId="{57CF5D66-97A3-C9BC-DDB1-3C56ECFF0513}"/>
          </ac:picMkLst>
        </pc:picChg>
        <pc:picChg chg="mod">
          <ac:chgData name="Renata Zelinova" userId="81f8db82-6c85-4f98-99c8-2a7491e4386a" providerId="ADAL" clId="{FB097A3E-6450-4D48-887C-6DF702E82E85}" dt="2024-11-26T23:47:36.035" v="6" actId="14826"/>
          <ac:picMkLst>
            <pc:docMk/>
            <pc:sldMk cId="2346705449" sldId="368"/>
            <ac:picMk id="16" creationId="{D04BF19A-D4F2-E670-DF06-1677062658FE}"/>
          </ac:picMkLst>
        </pc:picChg>
      </pc:sldChg>
      <pc:sldChg chg="del">
        <pc:chgData name="Renata Zelinova" userId="81f8db82-6c85-4f98-99c8-2a7491e4386a" providerId="ADAL" clId="{FB097A3E-6450-4D48-887C-6DF702E82E85}" dt="2024-11-27T14:55:28.360" v="9641" actId="47"/>
        <pc:sldMkLst>
          <pc:docMk/>
          <pc:sldMk cId="156834649" sldId="370"/>
        </pc:sldMkLst>
      </pc:sldChg>
      <pc:sldChg chg="addSp delSp modSp mod">
        <pc:chgData name="Renata Zelinova" userId="81f8db82-6c85-4f98-99c8-2a7491e4386a" providerId="ADAL" clId="{FB097A3E-6450-4D48-887C-6DF702E82E85}" dt="2024-11-27T16:08:49.200" v="10677" actId="1076"/>
        <pc:sldMkLst>
          <pc:docMk/>
          <pc:sldMk cId="622602499" sldId="371"/>
        </pc:sldMkLst>
        <pc:spChg chg="del">
          <ac:chgData name="Renata Zelinova" userId="81f8db82-6c85-4f98-99c8-2a7491e4386a" providerId="ADAL" clId="{FB097A3E-6450-4D48-887C-6DF702E82E85}" dt="2024-11-27T15:16:51.926" v="10524" actId="478"/>
          <ac:spMkLst>
            <pc:docMk/>
            <pc:sldMk cId="622602499" sldId="371"/>
            <ac:spMk id="5" creationId="{D9356FEB-94BF-EEB1-48DB-1FA4F3126EA3}"/>
          </ac:spMkLst>
        </pc:spChg>
        <pc:spChg chg="del">
          <ac:chgData name="Renata Zelinova" userId="81f8db82-6c85-4f98-99c8-2a7491e4386a" providerId="ADAL" clId="{FB097A3E-6450-4D48-887C-6DF702E82E85}" dt="2024-11-27T15:00:29.140" v="9673" actId="478"/>
          <ac:spMkLst>
            <pc:docMk/>
            <pc:sldMk cId="622602499" sldId="371"/>
            <ac:spMk id="6" creationId="{00E644DD-850D-9E5B-D66A-202877A153D6}"/>
          </ac:spMkLst>
        </pc:spChg>
        <pc:spChg chg="add mod">
          <ac:chgData name="Renata Zelinova" userId="81f8db82-6c85-4f98-99c8-2a7491e4386a" providerId="ADAL" clId="{FB097A3E-6450-4D48-887C-6DF702E82E85}" dt="2024-11-27T15:20:29.803" v="10572" actId="20577"/>
          <ac:spMkLst>
            <pc:docMk/>
            <pc:sldMk cId="622602499" sldId="371"/>
            <ac:spMk id="7" creationId="{57EA45B5-7FC7-B8B3-CECB-E0D373C16A8C}"/>
          </ac:spMkLst>
        </pc:spChg>
        <pc:spChg chg="add del mod">
          <ac:chgData name="Renata Zelinova" userId="81f8db82-6c85-4f98-99c8-2a7491e4386a" providerId="ADAL" clId="{FB097A3E-6450-4D48-887C-6DF702E82E85}" dt="2024-11-27T16:06:37.936" v="10639" actId="478"/>
          <ac:spMkLst>
            <pc:docMk/>
            <pc:sldMk cId="622602499" sldId="371"/>
            <ac:spMk id="10" creationId="{A0CF5520-A0E3-2F3D-31DB-2E4A9F8B9157}"/>
          </ac:spMkLst>
        </pc:spChg>
        <pc:spChg chg="add mod">
          <ac:chgData name="Renata Zelinova" userId="81f8db82-6c85-4f98-99c8-2a7491e4386a" providerId="ADAL" clId="{FB097A3E-6450-4D48-887C-6DF702E82E85}" dt="2024-11-27T16:08:49.200" v="10677" actId="1076"/>
          <ac:spMkLst>
            <pc:docMk/>
            <pc:sldMk cId="622602499" sldId="371"/>
            <ac:spMk id="12" creationId="{7A21D489-CAFD-1EF2-CAFF-65B076E7540E}"/>
          </ac:spMkLst>
        </pc:spChg>
        <pc:graphicFrameChg chg="add del mod modGraphic">
          <ac:chgData name="Renata Zelinova" userId="81f8db82-6c85-4f98-99c8-2a7491e4386a" providerId="ADAL" clId="{FB097A3E-6450-4D48-887C-6DF702E82E85}" dt="2024-11-27T16:06:31.309" v="10637" actId="478"/>
          <ac:graphicFrameMkLst>
            <pc:docMk/>
            <pc:sldMk cId="622602499" sldId="371"/>
            <ac:graphicFrameMk id="8" creationId="{3D1EF5E0-9CEF-13D7-6271-49F150E8A1D6}"/>
          </ac:graphicFrameMkLst>
        </pc:graphicFrameChg>
        <pc:picChg chg="del">
          <ac:chgData name="Renata Zelinova" userId="81f8db82-6c85-4f98-99c8-2a7491e4386a" providerId="ADAL" clId="{FB097A3E-6450-4D48-887C-6DF702E82E85}" dt="2024-11-27T15:00:24.564" v="9671" actId="478"/>
          <ac:picMkLst>
            <pc:docMk/>
            <pc:sldMk cId="622602499" sldId="371"/>
            <ac:picMk id="4" creationId="{36CD45FF-032B-E456-FBAD-925661C99873}"/>
          </ac:picMkLst>
        </pc:picChg>
        <pc:picChg chg="add mod">
          <ac:chgData name="Renata Zelinova" userId="81f8db82-6c85-4f98-99c8-2a7491e4386a" providerId="ADAL" clId="{FB097A3E-6450-4D48-887C-6DF702E82E85}" dt="2024-11-27T15:18:23.389" v="10556" actId="14100"/>
          <ac:picMkLst>
            <pc:docMk/>
            <pc:sldMk cId="622602499" sldId="371"/>
            <ac:picMk id="9" creationId="{C4C9E91C-FCDA-F1CB-5918-F1A7CEFF96D0}"/>
          </ac:picMkLst>
        </pc:picChg>
        <pc:picChg chg="add mod">
          <ac:chgData name="Renata Zelinova" userId="81f8db82-6c85-4f98-99c8-2a7491e4386a" providerId="ADAL" clId="{FB097A3E-6450-4D48-887C-6DF702E82E85}" dt="2024-11-27T16:06:47.544" v="10642" actId="14100"/>
          <ac:picMkLst>
            <pc:docMk/>
            <pc:sldMk cId="622602499" sldId="371"/>
            <ac:picMk id="11" creationId="{682BCC1E-128B-B463-C871-B3D3F54A2A80}"/>
          </ac:picMkLst>
        </pc:picChg>
        <pc:cxnChg chg="del">
          <ac:chgData name="Renata Zelinova" userId="81f8db82-6c85-4f98-99c8-2a7491e4386a" providerId="ADAL" clId="{FB097A3E-6450-4D48-887C-6DF702E82E85}" dt="2024-11-27T15:00:26.352" v="9672" actId="478"/>
          <ac:cxnSpMkLst>
            <pc:docMk/>
            <pc:sldMk cId="622602499" sldId="371"/>
            <ac:cxnSpMk id="3" creationId="{DB1F9304-81E2-867A-E1F6-34ED6370A207}"/>
          </ac:cxnSpMkLst>
        </pc:cxnChg>
      </pc:sldChg>
      <pc:sldChg chg="del">
        <pc:chgData name="Renata Zelinova" userId="81f8db82-6c85-4f98-99c8-2a7491e4386a" providerId="ADAL" clId="{FB097A3E-6450-4D48-887C-6DF702E82E85}" dt="2024-11-26T23:54:16.462" v="488" actId="47"/>
        <pc:sldMkLst>
          <pc:docMk/>
          <pc:sldMk cId="4092216435" sldId="372"/>
        </pc:sldMkLst>
      </pc:sldChg>
      <pc:sldChg chg="del">
        <pc:chgData name="Renata Zelinova" userId="81f8db82-6c85-4f98-99c8-2a7491e4386a" providerId="ADAL" clId="{FB097A3E-6450-4D48-887C-6DF702E82E85}" dt="2024-11-26T23:54:21.306" v="490" actId="47"/>
        <pc:sldMkLst>
          <pc:docMk/>
          <pc:sldMk cId="2454568955" sldId="373"/>
        </pc:sldMkLst>
      </pc:sldChg>
      <pc:sldChg chg="del">
        <pc:chgData name="Renata Zelinova" userId="81f8db82-6c85-4f98-99c8-2a7491e4386a" providerId="ADAL" clId="{FB097A3E-6450-4D48-887C-6DF702E82E85}" dt="2024-11-27T00:58:26.757" v="862" actId="47"/>
        <pc:sldMkLst>
          <pc:docMk/>
          <pc:sldMk cId="3175330660" sldId="374"/>
        </pc:sldMkLst>
      </pc:sldChg>
      <pc:sldChg chg="modSp mod">
        <pc:chgData name="Renata Zelinova" userId="81f8db82-6c85-4f98-99c8-2a7491e4386a" providerId="ADAL" clId="{FB097A3E-6450-4D48-887C-6DF702E82E85}" dt="2024-12-02T09:40:05.597" v="14399" actId="114"/>
        <pc:sldMkLst>
          <pc:docMk/>
          <pc:sldMk cId="2940831006" sldId="375"/>
        </pc:sldMkLst>
        <pc:spChg chg="mod">
          <ac:chgData name="Renata Zelinova" userId="81f8db82-6c85-4f98-99c8-2a7491e4386a" providerId="ADAL" clId="{FB097A3E-6450-4D48-887C-6DF702E82E85}" dt="2024-11-27T01:48:32.451" v="2286" actId="20577"/>
          <ac:spMkLst>
            <pc:docMk/>
            <pc:sldMk cId="2940831006" sldId="375"/>
            <ac:spMk id="2" creationId="{77524C7A-F56D-1423-8F68-EFFF063A151C}"/>
          </ac:spMkLst>
        </pc:spChg>
        <pc:spChg chg="mod">
          <ac:chgData name="Renata Zelinova" userId="81f8db82-6c85-4f98-99c8-2a7491e4386a" providerId="ADAL" clId="{FB097A3E-6450-4D48-887C-6DF702E82E85}" dt="2024-11-27T12:09:04.029" v="7528" actId="20577"/>
          <ac:spMkLst>
            <pc:docMk/>
            <pc:sldMk cId="2940831006" sldId="375"/>
            <ac:spMk id="4" creationId="{B1A89784-9F5B-1F47-DF72-EE9420D47B05}"/>
          </ac:spMkLst>
        </pc:spChg>
        <pc:spChg chg="mod">
          <ac:chgData name="Renata Zelinova" userId="81f8db82-6c85-4f98-99c8-2a7491e4386a" providerId="ADAL" clId="{FB097A3E-6450-4D48-887C-6DF702E82E85}" dt="2024-12-02T09:40:05.597" v="14399" actId="114"/>
          <ac:spMkLst>
            <pc:docMk/>
            <pc:sldMk cId="2940831006" sldId="375"/>
            <ac:spMk id="20" creationId="{66439224-3736-B045-B3EA-2239E305A974}"/>
          </ac:spMkLst>
        </pc:spChg>
        <pc:picChg chg="mod modCrop">
          <ac:chgData name="Renata Zelinova" userId="81f8db82-6c85-4f98-99c8-2a7491e4386a" providerId="ADAL" clId="{FB097A3E-6450-4D48-887C-6DF702E82E85}" dt="2024-11-27T01:52:02.907" v="2487" actId="1076"/>
          <ac:picMkLst>
            <pc:docMk/>
            <pc:sldMk cId="2940831006" sldId="375"/>
            <ac:picMk id="3" creationId="{94F6A8E0-90DD-C743-CE04-A7C729F1AB8E}"/>
          </ac:picMkLst>
        </pc:picChg>
      </pc:sldChg>
      <pc:sldChg chg="del">
        <pc:chgData name="Renata Zelinova" userId="81f8db82-6c85-4f98-99c8-2a7491e4386a" providerId="ADAL" clId="{FB097A3E-6450-4D48-887C-6DF702E82E85}" dt="2024-11-26T23:54:17.668" v="489" actId="47"/>
        <pc:sldMkLst>
          <pc:docMk/>
          <pc:sldMk cId="2137396462" sldId="376"/>
        </pc:sldMkLst>
      </pc:sldChg>
      <pc:sldChg chg="addSp delSp modSp mod ord">
        <pc:chgData name="Renata Zelinova" userId="81f8db82-6c85-4f98-99c8-2a7491e4386a" providerId="ADAL" clId="{FB097A3E-6450-4D48-887C-6DF702E82E85}" dt="2024-11-27T05:26:20.576" v="7357" actId="113"/>
        <pc:sldMkLst>
          <pc:docMk/>
          <pc:sldMk cId="3642346535" sldId="377"/>
        </pc:sldMkLst>
        <pc:spChg chg="add mod">
          <ac:chgData name="Renata Zelinova" userId="81f8db82-6c85-4f98-99c8-2a7491e4386a" providerId="ADAL" clId="{FB097A3E-6450-4D48-887C-6DF702E82E85}" dt="2024-11-27T05:26:20.576" v="7357" actId="113"/>
          <ac:spMkLst>
            <pc:docMk/>
            <pc:sldMk cId="3642346535" sldId="377"/>
            <ac:spMk id="2" creationId="{127E4900-29B4-2882-B500-979122A6F44E}"/>
          </ac:spMkLst>
        </pc:spChg>
        <pc:spChg chg="mod">
          <ac:chgData name="Renata Zelinova" userId="81f8db82-6c85-4f98-99c8-2a7491e4386a" providerId="ADAL" clId="{FB097A3E-6450-4D48-887C-6DF702E82E85}" dt="2024-11-27T04:47:50.537" v="7258" actId="1076"/>
          <ac:spMkLst>
            <pc:docMk/>
            <pc:sldMk cId="3642346535" sldId="377"/>
            <ac:spMk id="5" creationId="{D9356FEB-94BF-EEB1-48DB-1FA4F3126EA3}"/>
          </ac:spMkLst>
        </pc:spChg>
        <pc:spChg chg="del mod">
          <ac:chgData name="Renata Zelinova" userId="81f8db82-6c85-4f98-99c8-2a7491e4386a" providerId="ADAL" clId="{FB097A3E-6450-4D48-887C-6DF702E82E85}" dt="2024-11-27T04:29:16.509" v="6859"/>
          <ac:spMkLst>
            <pc:docMk/>
            <pc:sldMk cId="3642346535" sldId="377"/>
            <ac:spMk id="9" creationId="{0C471786-961D-6B86-F330-164325BACD76}"/>
          </ac:spMkLst>
        </pc:spChg>
        <pc:spChg chg="del">
          <ac:chgData name="Renata Zelinova" userId="81f8db82-6c85-4f98-99c8-2a7491e4386a" providerId="ADAL" clId="{FB097A3E-6450-4D48-887C-6DF702E82E85}" dt="2024-11-27T04:28:43.302" v="6855" actId="478"/>
          <ac:spMkLst>
            <pc:docMk/>
            <pc:sldMk cId="3642346535" sldId="377"/>
            <ac:spMk id="12" creationId="{C6CFAB74-00AA-7AFA-D6EA-A564C79E2CDB}"/>
          </ac:spMkLst>
        </pc:spChg>
        <pc:spChg chg="del">
          <ac:chgData name="Renata Zelinova" userId="81f8db82-6c85-4f98-99c8-2a7491e4386a" providerId="ADAL" clId="{FB097A3E-6450-4D48-887C-6DF702E82E85}" dt="2024-11-27T04:28:45.311" v="6856" actId="478"/>
          <ac:spMkLst>
            <pc:docMk/>
            <pc:sldMk cId="3642346535" sldId="377"/>
            <ac:spMk id="13" creationId="{67C08420-8933-4F53-4131-20787C1B617A}"/>
          </ac:spMkLst>
        </pc:spChg>
        <pc:spChg chg="del">
          <ac:chgData name="Renata Zelinova" userId="81f8db82-6c85-4f98-99c8-2a7491e4386a" providerId="ADAL" clId="{FB097A3E-6450-4D48-887C-6DF702E82E85}" dt="2024-11-27T04:28:46.708" v="6857" actId="478"/>
          <ac:spMkLst>
            <pc:docMk/>
            <pc:sldMk cId="3642346535" sldId="377"/>
            <ac:spMk id="15" creationId="{17E7C65C-0684-ACE2-028D-CBE6DA938F93}"/>
          </ac:spMkLst>
        </pc:spChg>
        <pc:picChg chg="del">
          <ac:chgData name="Renata Zelinova" userId="81f8db82-6c85-4f98-99c8-2a7491e4386a" providerId="ADAL" clId="{FB097A3E-6450-4D48-887C-6DF702E82E85}" dt="2024-11-27T04:28:38.279" v="6852" actId="478"/>
          <ac:picMkLst>
            <pc:docMk/>
            <pc:sldMk cId="3642346535" sldId="377"/>
            <ac:picMk id="6" creationId="{DC4F1B67-2277-6D7A-341E-910EE4D3AE30}"/>
          </ac:picMkLst>
        </pc:picChg>
        <pc:picChg chg="del">
          <ac:chgData name="Renata Zelinova" userId="81f8db82-6c85-4f98-99c8-2a7491e4386a" providerId="ADAL" clId="{FB097A3E-6450-4D48-887C-6DF702E82E85}" dt="2024-11-27T04:28:38.909" v="6853" actId="478"/>
          <ac:picMkLst>
            <pc:docMk/>
            <pc:sldMk cId="3642346535" sldId="377"/>
            <ac:picMk id="7" creationId="{CB5FD256-2023-4F96-F328-48F5BBB7F293}"/>
          </ac:picMkLst>
        </pc:picChg>
        <pc:picChg chg="del">
          <ac:chgData name="Renata Zelinova" userId="81f8db82-6c85-4f98-99c8-2a7491e4386a" providerId="ADAL" clId="{FB097A3E-6450-4D48-887C-6DF702E82E85}" dt="2024-11-27T04:28:39.511" v="6854" actId="478"/>
          <ac:picMkLst>
            <pc:docMk/>
            <pc:sldMk cId="3642346535" sldId="377"/>
            <ac:picMk id="10" creationId="{9D690ECA-EBE7-652E-3908-EA8E015D0881}"/>
          </ac:picMkLst>
        </pc:picChg>
      </pc:sldChg>
      <pc:sldChg chg="addSp delSp modSp del mod">
        <pc:chgData name="Renata Zelinova" userId="81f8db82-6c85-4f98-99c8-2a7491e4386a" providerId="ADAL" clId="{FB097A3E-6450-4D48-887C-6DF702E82E85}" dt="2024-11-27T20:41:00.306" v="10983" actId="47"/>
        <pc:sldMkLst>
          <pc:docMk/>
          <pc:sldMk cId="3621517662" sldId="378"/>
        </pc:sldMkLst>
        <pc:spChg chg="mod">
          <ac:chgData name="Renata Zelinova" userId="81f8db82-6c85-4f98-99c8-2a7491e4386a" providerId="ADAL" clId="{FB097A3E-6450-4D48-887C-6DF702E82E85}" dt="2024-11-27T14:13:36.792" v="8609" actId="20577"/>
          <ac:spMkLst>
            <pc:docMk/>
            <pc:sldMk cId="3621517662" sldId="378"/>
            <ac:spMk id="2" creationId="{77524C7A-F56D-1423-8F68-EFFF063A151C}"/>
          </ac:spMkLst>
        </pc:spChg>
        <pc:spChg chg="del">
          <ac:chgData name="Renata Zelinova" userId="81f8db82-6c85-4f98-99c8-2a7491e4386a" providerId="ADAL" clId="{FB097A3E-6450-4D48-887C-6DF702E82E85}" dt="2024-11-27T14:10:35.417" v="8526" actId="478"/>
          <ac:spMkLst>
            <pc:docMk/>
            <pc:sldMk cId="3621517662" sldId="378"/>
            <ac:spMk id="4" creationId="{B1A89784-9F5B-1F47-DF72-EE9420D47B05}"/>
          </ac:spMkLst>
        </pc:spChg>
        <pc:spChg chg="add del mod">
          <ac:chgData name="Renata Zelinova" userId="81f8db82-6c85-4f98-99c8-2a7491e4386a" providerId="ADAL" clId="{FB097A3E-6450-4D48-887C-6DF702E82E85}" dt="2024-11-27T14:10:33.096" v="8525" actId="478"/>
          <ac:spMkLst>
            <pc:docMk/>
            <pc:sldMk cId="3621517662" sldId="378"/>
            <ac:spMk id="6" creationId="{6AF97CB4-DB9E-7B12-EF71-4E6F20D062D5}"/>
          </ac:spMkLst>
        </pc:spChg>
        <pc:spChg chg="add mod">
          <ac:chgData name="Renata Zelinova" userId="81f8db82-6c85-4f98-99c8-2a7491e4386a" providerId="ADAL" clId="{FB097A3E-6450-4D48-887C-6DF702E82E85}" dt="2024-11-27T14:16:05.041" v="8780" actId="208"/>
          <ac:spMkLst>
            <pc:docMk/>
            <pc:sldMk cId="3621517662" sldId="378"/>
            <ac:spMk id="7" creationId="{EDAC4A88-9941-5F7C-A433-1483C40533D4}"/>
          </ac:spMkLst>
        </pc:spChg>
        <pc:spChg chg="add mod">
          <ac:chgData name="Renata Zelinova" userId="81f8db82-6c85-4f98-99c8-2a7491e4386a" providerId="ADAL" clId="{FB097A3E-6450-4D48-887C-6DF702E82E85}" dt="2024-11-27T14:17:44.559" v="8820" actId="1076"/>
          <ac:spMkLst>
            <pc:docMk/>
            <pc:sldMk cId="3621517662" sldId="378"/>
            <ac:spMk id="10" creationId="{2B8156E6-8F71-9F99-8D75-1E15FB7DF424}"/>
          </ac:spMkLst>
        </pc:spChg>
        <pc:spChg chg="add del mod">
          <ac:chgData name="Renata Zelinova" userId="81f8db82-6c85-4f98-99c8-2a7491e4386a" providerId="ADAL" clId="{FB097A3E-6450-4D48-887C-6DF702E82E85}" dt="2024-11-27T14:24:03.048" v="8835" actId="478"/>
          <ac:spMkLst>
            <pc:docMk/>
            <pc:sldMk cId="3621517662" sldId="378"/>
            <ac:spMk id="11" creationId="{F8A73BE7-F487-FFB2-A023-778218CA977B}"/>
          </ac:spMkLst>
        </pc:spChg>
        <pc:spChg chg="mod">
          <ac:chgData name="Renata Zelinova" userId="81f8db82-6c85-4f98-99c8-2a7491e4386a" providerId="ADAL" clId="{FB097A3E-6450-4D48-887C-6DF702E82E85}" dt="2024-11-27T14:26:34.614" v="9060" actId="20577"/>
          <ac:spMkLst>
            <pc:docMk/>
            <pc:sldMk cId="3621517662" sldId="378"/>
            <ac:spMk id="20" creationId="{66439224-3736-B045-B3EA-2239E305A974}"/>
          </ac:spMkLst>
        </pc:spChg>
        <pc:picChg chg="del">
          <ac:chgData name="Renata Zelinova" userId="81f8db82-6c85-4f98-99c8-2a7491e4386a" providerId="ADAL" clId="{FB097A3E-6450-4D48-887C-6DF702E82E85}" dt="2024-11-27T14:10:31.758" v="8524" actId="478"/>
          <ac:picMkLst>
            <pc:docMk/>
            <pc:sldMk cId="3621517662" sldId="378"/>
            <ac:picMk id="3" creationId="{94F6A8E0-90DD-C743-CE04-A7C729F1AB8E}"/>
          </ac:picMkLst>
        </pc:picChg>
        <pc:cxnChg chg="add mod">
          <ac:chgData name="Renata Zelinova" userId="81f8db82-6c85-4f98-99c8-2a7491e4386a" providerId="ADAL" clId="{FB097A3E-6450-4D48-887C-6DF702E82E85}" dt="2024-11-27T14:16:18.666" v="8782" actId="17032"/>
          <ac:cxnSpMkLst>
            <pc:docMk/>
            <pc:sldMk cId="3621517662" sldId="378"/>
            <ac:cxnSpMk id="9" creationId="{A1F8DEC7-BF4C-D523-7D5B-863FA1A0FC94}"/>
          </ac:cxnSpMkLst>
        </pc:cxnChg>
      </pc:sldChg>
      <pc:sldChg chg="del">
        <pc:chgData name="Renata Zelinova" userId="81f8db82-6c85-4f98-99c8-2a7491e4386a" providerId="ADAL" clId="{FB097A3E-6450-4D48-887C-6DF702E82E85}" dt="2024-11-27T00:08:12.149" v="532" actId="47"/>
        <pc:sldMkLst>
          <pc:docMk/>
          <pc:sldMk cId="1732889432" sldId="379"/>
        </pc:sldMkLst>
      </pc:sldChg>
      <pc:sldChg chg="addSp delSp modSp mod delAnim modAnim">
        <pc:chgData name="Renata Zelinova" userId="81f8db82-6c85-4f98-99c8-2a7491e4386a" providerId="ADAL" clId="{FB097A3E-6450-4D48-887C-6DF702E82E85}" dt="2024-11-27T13:35:36.327" v="8081" actId="20577"/>
        <pc:sldMkLst>
          <pc:docMk/>
          <pc:sldMk cId="1630762552" sldId="380"/>
        </pc:sldMkLst>
        <pc:spChg chg="mod">
          <ac:chgData name="Renata Zelinova" userId="81f8db82-6c85-4f98-99c8-2a7491e4386a" providerId="ADAL" clId="{FB097A3E-6450-4D48-887C-6DF702E82E85}" dt="2024-11-27T00:36:18.799" v="755" actId="14100"/>
          <ac:spMkLst>
            <pc:docMk/>
            <pc:sldMk cId="1630762552" sldId="380"/>
            <ac:spMk id="2" creationId="{06AF1B93-D7EA-0B91-AE78-45E7A2E1BF5E}"/>
          </ac:spMkLst>
        </pc:spChg>
        <pc:spChg chg="del">
          <ac:chgData name="Renata Zelinova" userId="81f8db82-6c85-4f98-99c8-2a7491e4386a" providerId="ADAL" clId="{FB097A3E-6450-4D48-887C-6DF702E82E85}" dt="2024-11-27T00:33:38.160" v="739" actId="478"/>
          <ac:spMkLst>
            <pc:docMk/>
            <pc:sldMk cId="1630762552" sldId="380"/>
            <ac:spMk id="3" creationId="{563BA4F8-9892-7729-E685-434B54A5F01A}"/>
          </ac:spMkLst>
        </pc:spChg>
        <pc:spChg chg="add mod">
          <ac:chgData name="Renata Zelinova" userId="81f8db82-6c85-4f98-99c8-2a7491e4386a" providerId="ADAL" clId="{FB097A3E-6450-4D48-887C-6DF702E82E85}" dt="2024-11-27T13:35:09.770" v="8046" actId="6549"/>
          <ac:spMkLst>
            <pc:docMk/>
            <pc:sldMk cId="1630762552" sldId="380"/>
            <ac:spMk id="3" creationId="{8128962A-E2D9-DE71-D6EB-6C563F301D87}"/>
          </ac:spMkLst>
        </pc:spChg>
        <pc:spChg chg="del mod">
          <ac:chgData name="Renata Zelinova" userId="81f8db82-6c85-4f98-99c8-2a7491e4386a" providerId="ADAL" clId="{FB097A3E-6450-4D48-887C-6DF702E82E85}" dt="2024-11-27T13:33:01.674" v="7988" actId="478"/>
          <ac:spMkLst>
            <pc:docMk/>
            <pc:sldMk cId="1630762552" sldId="380"/>
            <ac:spMk id="9" creationId="{9DF5C47A-D207-D1A6-211D-D25990757046}"/>
          </ac:spMkLst>
        </pc:spChg>
        <pc:spChg chg="mod">
          <ac:chgData name="Renata Zelinova" userId="81f8db82-6c85-4f98-99c8-2a7491e4386a" providerId="ADAL" clId="{FB097A3E-6450-4D48-887C-6DF702E82E85}" dt="2024-11-27T13:35:36.327" v="8081" actId="20577"/>
          <ac:spMkLst>
            <pc:docMk/>
            <pc:sldMk cId="1630762552" sldId="380"/>
            <ac:spMk id="10" creationId="{608DDC72-9E7C-3550-0FD1-8770774B609A}"/>
          </ac:spMkLst>
        </pc:spChg>
        <pc:spChg chg="del">
          <ac:chgData name="Renata Zelinova" userId="81f8db82-6c85-4f98-99c8-2a7491e4386a" providerId="ADAL" clId="{FB097A3E-6450-4D48-887C-6DF702E82E85}" dt="2024-11-27T00:47:50.418" v="773" actId="478"/>
          <ac:spMkLst>
            <pc:docMk/>
            <pc:sldMk cId="1630762552" sldId="380"/>
            <ac:spMk id="11" creationId="{51BBAAE2-284D-81E7-303A-1C7A22DBDAB7}"/>
          </ac:spMkLst>
        </pc:spChg>
        <pc:picChg chg="mod">
          <ac:chgData name="Renata Zelinova" userId="81f8db82-6c85-4f98-99c8-2a7491e4386a" providerId="ADAL" clId="{FB097A3E-6450-4D48-887C-6DF702E82E85}" dt="2024-11-27T13:33:40.583" v="7995" actId="1076"/>
          <ac:picMkLst>
            <pc:docMk/>
            <pc:sldMk cId="1630762552" sldId="380"/>
            <ac:picMk id="4" creationId="{36CD45FF-032B-E456-FBAD-925661C99873}"/>
          </ac:picMkLst>
        </pc:picChg>
        <pc:picChg chg="add mod">
          <ac:chgData name="Renata Zelinova" userId="81f8db82-6c85-4f98-99c8-2a7491e4386a" providerId="ADAL" clId="{FB097A3E-6450-4D48-887C-6DF702E82E85}" dt="2024-11-27T00:37:52.312" v="763" actId="1076"/>
          <ac:picMkLst>
            <pc:docMk/>
            <pc:sldMk cId="1630762552" sldId="380"/>
            <ac:picMk id="13" creationId="{344056CF-C78C-E450-839C-5F3C8A0B9B9B}"/>
          </ac:picMkLst>
        </pc:picChg>
        <pc:picChg chg="add mod">
          <ac:chgData name="Renata Zelinova" userId="81f8db82-6c85-4f98-99c8-2a7491e4386a" providerId="ADAL" clId="{FB097A3E-6450-4D48-887C-6DF702E82E85}" dt="2024-11-27T00:48:59.025" v="778" actId="1076"/>
          <ac:picMkLst>
            <pc:docMk/>
            <pc:sldMk cId="1630762552" sldId="380"/>
            <ac:picMk id="14" creationId="{57F3B99C-BC8A-5E49-F431-3023235E242C}"/>
          </ac:picMkLst>
        </pc:picChg>
        <pc:picChg chg="add del mod">
          <ac:chgData name="Renata Zelinova" userId="81f8db82-6c85-4f98-99c8-2a7491e4386a" providerId="ADAL" clId="{FB097A3E-6450-4D48-887C-6DF702E82E85}" dt="2024-11-27T00:46:18.073" v="771" actId="478"/>
          <ac:picMkLst>
            <pc:docMk/>
            <pc:sldMk cId="1630762552" sldId="380"/>
            <ac:picMk id="15" creationId="{0E6E3106-67F0-CBED-B842-6862CD04B2F1}"/>
          </ac:picMkLst>
        </pc:picChg>
        <pc:cxnChg chg="add mod">
          <ac:chgData name="Renata Zelinova" userId="81f8db82-6c85-4f98-99c8-2a7491e4386a" providerId="ADAL" clId="{FB097A3E-6450-4D48-887C-6DF702E82E85}" dt="2024-11-27T00:36:29.679" v="757" actId="1582"/>
          <ac:cxnSpMkLst>
            <pc:docMk/>
            <pc:sldMk cId="1630762552" sldId="380"/>
            <ac:cxnSpMk id="6" creationId="{A010B9DF-73E8-63C5-99CD-3959064F8F82}"/>
          </ac:cxnSpMkLst>
        </pc:cxnChg>
        <pc:cxnChg chg="add mod">
          <ac:chgData name="Renata Zelinova" userId="81f8db82-6c85-4f98-99c8-2a7491e4386a" providerId="ADAL" clId="{FB097A3E-6450-4D48-887C-6DF702E82E85}" dt="2024-11-27T00:36:37.842" v="759" actId="1076"/>
          <ac:cxnSpMkLst>
            <pc:docMk/>
            <pc:sldMk cId="1630762552" sldId="380"/>
            <ac:cxnSpMk id="7" creationId="{2D3FD38A-9198-1A66-097B-C99D0A5F02FE}"/>
          </ac:cxnSpMkLst>
        </pc:cxnChg>
        <pc:cxnChg chg="add mod">
          <ac:chgData name="Renata Zelinova" userId="81f8db82-6c85-4f98-99c8-2a7491e4386a" providerId="ADAL" clId="{FB097A3E-6450-4D48-887C-6DF702E82E85}" dt="2024-11-27T00:48:55.788" v="777" actId="1582"/>
          <ac:cxnSpMkLst>
            <pc:docMk/>
            <pc:sldMk cId="1630762552" sldId="380"/>
            <ac:cxnSpMk id="17" creationId="{AE0FAAA6-2E59-BFAC-157F-AECACA83CB65}"/>
          </ac:cxnSpMkLst>
        </pc:cxnChg>
      </pc:sldChg>
      <pc:sldChg chg="addSp delSp modSp new mod">
        <pc:chgData name="Renata Zelinova" userId="81f8db82-6c85-4f98-99c8-2a7491e4386a" providerId="ADAL" clId="{FB097A3E-6450-4D48-887C-6DF702E82E85}" dt="2024-11-27T01:31:20.762" v="1715" actId="20577"/>
        <pc:sldMkLst>
          <pc:docMk/>
          <pc:sldMk cId="841303910" sldId="381"/>
        </pc:sldMkLst>
        <pc:spChg chg="del">
          <ac:chgData name="Renata Zelinova" userId="81f8db82-6c85-4f98-99c8-2a7491e4386a" providerId="ADAL" clId="{FB097A3E-6450-4D48-887C-6DF702E82E85}" dt="2024-11-27T01:22:14.464" v="1662" actId="478"/>
          <ac:spMkLst>
            <pc:docMk/>
            <pc:sldMk cId="841303910" sldId="381"/>
            <ac:spMk id="2" creationId="{71DB12BE-627A-DAE5-003B-B46F18DAD36E}"/>
          </ac:spMkLst>
        </pc:spChg>
        <pc:spChg chg="del">
          <ac:chgData name="Renata Zelinova" userId="81f8db82-6c85-4f98-99c8-2a7491e4386a" providerId="ADAL" clId="{FB097A3E-6450-4D48-887C-6DF702E82E85}" dt="2024-11-27T01:22:19.930" v="1663" actId="478"/>
          <ac:spMkLst>
            <pc:docMk/>
            <pc:sldMk cId="841303910" sldId="381"/>
            <ac:spMk id="5" creationId="{E3A03E6A-E17B-B18F-86E9-360DFF9910FC}"/>
          </ac:spMkLst>
        </pc:spChg>
        <pc:spChg chg="add mod">
          <ac:chgData name="Renata Zelinova" userId="81f8db82-6c85-4f98-99c8-2a7491e4386a" providerId="ADAL" clId="{FB097A3E-6450-4D48-887C-6DF702E82E85}" dt="2024-11-27T01:31:20.762" v="1715" actId="20577"/>
          <ac:spMkLst>
            <pc:docMk/>
            <pc:sldMk cId="841303910" sldId="381"/>
            <ac:spMk id="9" creationId="{0D6BCE53-AA81-F4F1-B818-D51C67E201AD}"/>
          </ac:spMkLst>
        </pc:spChg>
        <pc:picChg chg="add mod">
          <ac:chgData name="Renata Zelinova" userId="81f8db82-6c85-4f98-99c8-2a7491e4386a" providerId="ADAL" clId="{FB097A3E-6450-4D48-887C-6DF702E82E85}" dt="2024-11-27T01:30:49.605" v="1699" actId="1076"/>
          <ac:picMkLst>
            <pc:docMk/>
            <pc:sldMk cId="841303910" sldId="381"/>
            <ac:picMk id="8" creationId="{0CD50317-84F8-E66E-5C5D-930FA38A49C2}"/>
          </ac:picMkLst>
        </pc:picChg>
      </pc:sldChg>
      <pc:sldChg chg="addSp delSp modSp new mod">
        <pc:chgData name="Renata Zelinova" userId="81f8db82-6c85-4f98-99c8-2a7491e4386a" providerId="ADAL" clId="{FB097A3E-6450-4D48-887C-6DF702E82E85}" dt="2024-11-27T12:00:49.494" v="7473" actId="20577"/>
        <pc:sldMkLst>
          <pc:docMk/>
          <pc:sldMk cId="819094703" sldId="382"/>
        </pc:sldMkLst>
        <pc:spChg chg="del">
          <ac:chgData name="Renata Zelinova" userId="81f8db82-6c85-4f98-99c8-2a7491e4386a" providerId="ADAL" clId="{FB097A3E-6450-4D48-887C-6DF702E82E85}" dt="2024-11-27T02:12:56.184" v="3179" actId="931"/>
          <ac:spMkLst>
            <pc:docMk/>
            <pc:sldMk cId="819094703" sldId="382"/>
            <ac:spMk id="2" creationId="{2F10D10F-2C47-993E-4503-D9B34973188C}"/>
          </ac:spMkLst>
        </pc:spChg>
        <pc:spChg chg="mod">
          <ac:chgData name="Renata Zelinova" userId="81f8db82-6c85-4f98-99c8-2a7491e4386a" providerId="ADAL" clId="{FB097A3E-6450-4D48-887C-6DF702E82E85}" dt="2024-11-27T02:05:43.705" v="2934" actId="1076"/>
          <ac:spMkLst>
            <pc:docMk/>
            <pc:sldMk cId="819094703" sldId="382"/>
            <ac:spMk id="3" creationId="{8364E059-1E43-025D-A16A-675823A48911}"/>
          </ac:spMkLst>
        </pc:spChg>
        <pc:spChg chg="mod">
          <ac:chgData name="Renata Zelinova" userId="81f8db82-6c85-4f98-99c8-2a7491e4386a" providerId="ADAL" clId="{FB097A3E-6450-4D48-887C-6DF702E82E85}" dt="2024-11-27T12:00:49.494" v="7473" actId="20577"/>
          <ac:spMkLst>
            <pc:docMk/>
            <pc:sldMk cId="819094703" sldId="382"/>
            <ac:spMk id="4" creationId="{029D563B-32CD-43CC-7455-BDF795F917BF}"/>
          </ac:spMkLst>
        </pc:spChg>
        <pc:spChg chg="del">
          <ac:chgData name="Renata Zelinova" userId="81f8db82-6c85-4f98-99c8-2a7491e4386a" providerId="ADAL" clId="{FB097A3E-6450-4D48-887C-6DF702E82E85}" dt="2024-11-27T02:08:13.117" v="2970" actId="478"/>
          <ac:spMkLst>
            <pc:docMk/>
            <pc:sldMk cId="819094703" sldId="382"/>
            <ac:spMk id="5" creationId="{8A98B8D7-2096-5009-3EA1-464DA74F33BD}"/>
          </ac:spMkLst>
        </pc:spChg>
        <pc:spChg chg="del">
          <ac:chgData name="Renata Zelinova" userId="81f8db82-6c85-4f98-99c8-2a7491e4386a" providerId="ADAL" clId="{FB097A3E-6450-4D48-887C-6DF702E82E85}" dt="2024-11-27T02:12:17.429" v="3178" actId="478"/>
          <ac:spMkLst>
            <pc:docMk/>
            <pc:sldMk cId="819094703" sldId="382"/>
            <ac:spMk id="6" creationId="{AD35C00E-E5E0-8AC0-DC58-080115F1B4CA}"/>
          </ac:spMkLst>
        </pc:spChg>
        <pc:picChg chg="add mod">
          <ac:chgData name="Renata Zelinova" userId="81f8db82-6c85-4f98-99c8-2a7491e4386a" providerId="ADAL" clId="{FB097A3E-6450-4D48-887C-6DF702E82E85}" dt="2024-11-27T02:13:00.682" v="3181" actId="962"/>
          <ac:picMkLst>
            <pc:docMk/>
            <pc:sldMk cId="819094703" sldId="382"/>
            <ac:picMk id="8" creationId="{70584D24-AB52-4007-C550-D3D404AD1E4B}"/>
          </ac:picMkLst>
        </pc:picChg>
      </pc:sldChg>
      <pc:sldChg chg="addSp delSp modSp mod">
        <pc:chgData name="Renata Zelinova" userId="81f8db82-6c85-4f98-99c8-2a7491e4386a" providerId="ADAL" clId="{FB097A3E-6450-4D48-887C-6DF702E82E85}" dt="2024-11-27T12:03:31.095" v="7476" actId="2711"/>
        <pc:sldMkLst>
          <pc:docMk/>
          <pc:sldMk cId="3977325777" sldId="383"/>
        </pc:sldMkLst>
        <pc:spChg chg="mod">
          <ac:chgData name="Renata Zelinova" userId="81f8db82-6c85-4f98-99c8-2a7491e4386a" providerId="ADAL" clId="{FB097A3E-6450-4D48-887C-6DF702E82E85}" dt="2024-11-27T02:13:24.772" v="3202" actId="20577"/>
          <ac:spMkLst>
            <pc:docMk/>
            <pc:sldMk cId="3977325777" sldId="383"/>
            <ac:spMk id="3" creationId="{8364E059-1E43-025D-A16A-675823A48911}"/>
          </ac:spMkLst>
        </pc:spChg>
        <pc:spChg chg="mod">
          <ac:chgData name="Renata Zelinova" userId="81f8db82-6c85-4f98-99c8-2a7491e4386a" providerId="ADAL" clId="{FB097A3E-6450-4D48-887C-6DF702E82E85}" dt="2024-11-27T12:03:31.095" v="7476" actId="2711"/>
          <ac:spMkLst>
            <pc:docMk/>
            <pc:sldMk cId="3977325777" sldId="383"/>
            <ac:spMk id="4" creationId="{029D563B-32CD-43CC-7455-BDF795F917BF}"/>
          </ac:spMkLst>
        </pc:spChg>
        <pc:spChg chg="add del mod">
          <ac:chgData name="Renata Zelinova" userId="81f8db82-6c85-4f98-99c8-2a7491e4386a" providerId="ADAL" clId="{FB097A3E-6450-4D48-887C-6DF702E82E85}" dt="2024-11-27T02:14:07.165" v="3204" actId="931"/>
          <ac:spMkLst>
            <pc:docMk/>
            <pc:sldMk cId="3977325777" sldId="383"/>
            <ac:spMk id="5" creationId="{78C72868-C6C8-FC7E-FFA7-8B851295D8EB}"/>
          </ac:spMkLst>
        </pc:spChg>
        <pc:picChg chg="add mod">
          <ac:chgData name="Renata Zelinova" userId="81f8db82-6c85-4f98-99c8-2a7491e4386a" providerId="ADAL" clId="{FB097A3E-6450-4D48-887C-6DF702E82E85}" dt="2024-11-27T02:14:10.261" v="3206" actId="962"/>
          <ac:picMkLst>
            <pc:docMk/>
            <pc:sldMk cId="3977325777" sldId="383"/>
            <ac:picMk id="7" creationId="{46A30DB6-67C2-7156-41D5-703C3234FD7E}"/>
          </ac:picMkLst>
        </pc:picChg>
        <pc:picChg chg="del">
          <ac:chgData name="Renata Zelinova" userId="81f8db82-6c85-4f98-99c8-2a7491e4386a" providerId="ADAL" clId="{FB097A3E-6450-4D48-887C-6DF702E82E85}" dt="2024-11-27T02:13:39.751" v="3203" actId="478"/>
          <ac:picMkLst>
            <pc:docMk/>
            <pc:sldMk cId="3977325777" sldId="383"/>
            <ac:picMk id="8" creationId="{70584D24-AB52-4007-C550-D3D404AD1E4B}"/>
          </ac:picMkLst>
        </pc:picChg>
        <pc:picChg chg="add del mod">
          <ac:chgData name="Renata Zelinova" userId="81f8db82-6c85-4f98-99c8-2a7491e4386a" providerId="ADAL" clId="{FB097A3E-6450-4D48-887C-6DF702E82E85}" dt="2024-11-27T02:19:01.259" v="3458" actId="478"/>
          <ac:picMkLst>
            <pc:docMk/>
            <pc:sldMk cId="3977325777" sldId="383"/>
            <ac:picMk id="10" creationId="{C224EC49-52AF-8A80-BB08-5FB6A1DF5F3A}"/>
          </ac:picMkLst>
        </pc:picChg>
      </pc:sldChg>
      <pc:sldChg chg="addSp delSp modSp new mod">
        <pc:chgData name="Renata Zelinova" userId="81f8db82-6c85-4f98-99c8-2a7491e4386a" providerId="ADAL" clId="{FB097A3E-6450-4D48-887C-6DF702E82E85}" dt="2024-11-27T12:07:14.613" v="7506" actId="1076"/>
        <pc:sldMkLst>
          <pc:docMk/>
          <pc:sldMk cId="3503563819" sldId="384"/>
        </pc:sldMkLst>
        <pc:spChg chg="del">
          <ac:chgData name="Renata Zelinova" userId="81f8db82-6c85-4f98-99c8-2a7491e4386a" providerId="ADAL" clId="{FB097A3E-6450-4D48-887C-6DF702E82E85}" dt="2024-11-27T02:26:08.297" v="3616" actId="478"/>
          <ac:spMkLst>
            <pc:docMk/>
            <pc:sldMk cId="3503563819" sldId="384"/>
            <ac:spMk id="2" creationId="{C50A5557-5497-DD71-C978-2476981F03E8}"/>
          </ac:spMkLst>
        </pc:spChg>
        <pc:spChg chg="mod">
          <ac:chgData name="Renata Zelinova" userId="81f8db82-6c85-4f98-99c8-2a7491e4386a" providerId="ADAL" clId="{FB097A3E-6450-4D48-887C-6DF702E82E85}" dt="2024-11-27T02:50:55.198" v="4503" actId="1076"/>
          <ac:spMkLst>
            <pc:docMk/>
            <pc:sldMk cId="3503563819" sldId="384"/>
            <ac:spMk id="3" creationId="{33A8BBA6-37FE-C4CE-EE69-EFB283688340}"/>
          </ac:spMkLst>
        </pc:spChg>
        <pc:spChg chg="mod">
          <ac:chgData name="Renata Zelinova" userId="81f8db82-6c85-4f98-99c8-2a7491e4386a" providerId="ADAL" clId="{FB097A3E-6450-4D48-887C-6DF702E82E85}" dt="2024-11-27T12:06:04.689" v="7499" actId="20577"/>
          <ac:spMkLst>
            <pc:docMk/>
            <pc:sldMk cId="3503563819" sldId="384"/>
            <ac:spMk id="4" creationId="{06572822-0E91-E38B-2914-A02C71332000}"/>
          </ac:spMkLst>
        </pc:spChg>
        <pc:spChg chg="del">
          <ac:chgData name="Renata Zelinova" userId="81f8db82-6c85-4f98-99c8-2a7491e4386a" providerId="ADAL" clId="{FB097A3E-6450-4D48-887C-6DF702E82E85}" dt="2024-11-27T02:22:40.653" v="3615" actId="478"/>
          <ac:spMkLst>
            <pc:docMk/>
            <pc:sldMk cId="3503563819" sldId="384"/>
            <ac:spMk id="5" creationId="{B331FC74-CB95-76C3-11DD-5108F56C8251}"/>
          </ac:spMkLst>
        </pc:spChg>
        <pc:spChg chg="del">
          <ac:chgData name="Renata Zelinova" userId="81f8db82-6c85-4f98-99c8-2a7491e4386a" providerId="ADAL" clId="{FB097A3E-6450-4D48-887C-6DF702E82E85}" dt="2024-11-27T02:26:13.429" v="3617" actId="478"/>
          <ac:spMkLst>
            <pc:docMk/>
            <pc:sldMk cId="3503563819" sldId="384"/>
            <ac:spMk id="6" creationId="{BD8F3655-3805-D003-59FB-19E71A68F130}"/>
          </ac:spMkLst>
        </pc:spChg>
        <pc:spChg chg="add mod">
          <ac:chgData name="Renata Zelinova" userId="81f8db82-6c85-4f98-99c8-2a7491e4386a" providerId="ADAL" clId="{FB097A3E-6450-4D48-887C-6DF702E82E85}" dt="2024-11-27T12:06:50.692" v="7500" actId="1076"/>
          <ac:spMkLst>
            <pc:docMk/>
            <pc:sldMk cId="3503563819" sldId="384"/>
            <ac:spMk id="8" creationId="{A921E531-C0E2-D662-D7AE-184253BBCE84}"/>
          </ac:spMkLst>
        </pc:spChg>
        <pc:spChg chg="add mod">
          <ac:chgData name="Renata Zelinova" userId="81f8db82-6c85-4f98-99c8-2a7491e4386a" providerId="ADAL" clId="{FB097A3E-6450-4D48-887C-6DF702E82E85}" dt="2024-11-27T12:07:14.613" v="7506" actId="1076"/>
          <ac:spMkLst>
            <pc:docMk/>
            <pc:sldMk cId="3503563819" sldId="384"/>
            <ac:spMk id="9" creationId="{27E55C4C-F350-D591-7C8E-E0EDB1C28A3A}"/>
          </ac:spMkLst>
        </pc:spChg>
        <pc:spChg chg="add mod">
          <ac:chgData name="Renata Zelinova" userId="81f8db82-6c85-4f98-99c8-2a7491e4386a" providerId="ADAL" clId="{FB097A3E-6450-4D48-887C-6DF702E82E85}" dt="2024-11-27T02:51:26.021" v="4508" actId="255"/>
          <ac:spMkLst>
            <pc:docMk/>
            <pc:sldMk cId="3503563819" sldId="384"/>
            <ac:spMk id="12" creationId="{68F6318A-F8C1-F112-E34C-82D6777EF9CE}"/>
          </ac:spMkLst>
        </pc:spChg>
        <pc:spChg chg="add mod">
          <ac:chgData name="Renata Zelinova" userId="81f8db82-6c85-4f98-99c8-2a7491e4386a" providerId="ADAL" clId="{FB097A3E-6450-4D48-887C-6DF702E82E85}" dt="2024-11-27T02:53:02.090" v="4613" actId="207"/>
          <ac:spMkLst>
            <pc:docMk/>
            <pc:sldMk cId="3503563819" sldId="384"/>
            <ac:spMk id="13" creationId="{03E6976A-43B4-FF50-AA11-D34C01316D67}"/>
          </ac:spMkLst>
        </pc:spChg>
        <pc:graphicFrameChg chg="add mod modGraphic">
          <ac:chgData name="Renata Zelinova" userId="81f8db82-6c85-4f98-99c8-2a7491e4386a" providerId="ADAL" clId="{FB097A3E-6450-4D48-887C-6DF702E82E85}" dt="2024-11-27T02:46:05.221" v="4125" actId="14100"/>
          <ac:graphicFrameMkLst>
            <pc:docMk/>
            <pc:sldMk cId="3503563819" sldId="384"/>
            <ac:graphicFrameMk id="7" creationId="{C30676A1-155B-504C-6BC6-983538041A87}"/>
          </ac:graphicFrameMkLst>
        </pc:graphicFrameChg>
        <pc:graphicFrameChg chg="add del mod modGraphic">
          <ac:chgData name="Renata Zelinova" userId="81f8db82-6c85-4f98-99c8-2a7491e4386a" providerId="ADAL" clId="{FB097A3E-6450-4D48-887C-6DF702E82E85}" dt="2024-11-27T02:35:19.437" v="3757" actId="478"/>
          <ac:graphicFrameMkLst>
            <pc:docMk/>
            <pc:sldMk cId="3503563819" sldId="384"/>
            <ac:graphicFrameMk id="10" creationId="{23FF41CD-4426-71AC-DC22-34357D751CC2}"/>
          </ac:graphicFrameMkLst>
        </pc:graphicFrameChg>
        <pc:picChg chg="add mod">
          <ac:chgData name="Renata Zelinova" userId="81f8db82-6c85-4f98-99c8-2a7491e4386a" providerId="ADAL" clId="{FB097A3E-6450-4D48-887C-6DF702E82E85}" dt="2024-11-27T02:52:46.652" v="4611" actId="1076"/>
          <ac:picMkLst>
            <pc:docMk/>
            <pc:sldMk cId="3503563819" sldId="384"/>
            <ac:picMk id="11" creationId="{C45E3854-D9D5-836B-D022-04F678A018FC}"/>
          </ac:picMkLst>
        </pc:picChg>
      </pc:sldChg>
      <pc:sldChg chg="new del ord">
        <pc:chgData name="Renata Zelinova" userId="81f8db82-6c85-4f98-99c8-2a7491e4386a" providerId="ADAL" clId="{FB097A3E-6450-4D48-887C-6DF702E82E85}" dt="2024-11-27T03:55:24.136" v="5854" actId="47"/>
        <pc:sldMkLst>
          <pc:docMk/>
          <pc:sldMk cId="1613023431" sldId="385"/>
        </pc:sldMkLst>
      </pc:sldChg>
      <pc:sldChg chg="addSp delSp modSp del mod delAnim">
        <pc:chgData name="Renata Zelinova" userId="81f8db82-6c85-4f98-99c8-2a7491e4386a" providerId="ADAL" clId="{FB097A3E-6450-4D48-887C-6DF702E82E85}" dt="2024-11-27T03:13:50.893" v="5024" actId="47"/>
        <pc:sldMkLst>
          <pc:docMk/>
          <pc:sldMk cId="1719809659" sldId="385"/>
        </pc:sldMkLst>
        <pc:spChg chg="add mod">
          <ac:chgData name="Renata Zelinova" userId="81f8db82-6c85-4f98-99c8-2a7491e4386a" providerId="ADAL" clId="{FB097A3E-6450-4D48-887C-6DF702E82E85}" dt="2024-11-27T03:13:31.563" v="5023" actId="1076"/>
          <ac:spMkLst>
            <pc:docMk/>
            <pc:sldMk cId="1719809659" sldId="385"/>
            <ac:spMk id="3" creationId="{3D1B6292-1329-F579-B95D-01D18A27D464}"/>
          </ac:spMkLst>
        </pc:spChg>
        <pc:picChg chg="del">
          <ac:chgData name="Renata Zelinova" userId="81f8db82-6c85-4f98-99c8-2a7491e4386a" providerId="ADAL" clId="{FB097A3E-6450-4D48-887C-6DF702E82E85}" dt="2024-11-27T03:12:46.961" v="5017" actId="478"/>
          <ac:picMkLst>
            <pc:docMk/>
            <pc:sldMk cId="1719809659" sldId="385"/>
            <ac:picMk id="13" creationId="{344056CF-C78C-E450-839C-5F3C8A0B9B9B}"/>
          </ac:picMkLst>
        </pc:picChg>
        <pc:picChg chg="del">
          <ac:chgData name="Renata Zelinova" userId="81f8db82-6c85-4f98-99c8-2a7491e4386a" providerId="ADAL" clId="{FB097A3E-6450-4D48-887C-6DF702E82E85}" dt="2024-11-27T03:12:49.010" v="5018" actId="478"/>
          <ac:picMkLst>
            <pc:docMk/>
            <pc:sldMk cId="1719809659" sldId="385"/>
            <ac:picMk id="14" creationId="{57F3B99C-BC8A-5E49-F431-3023235E242C}"/>
          </ac:picMkLst>
        </pc:picChg>
        <pc:cxnChg chg="del">
          <ac:chgData name="Renata Zelinova" userId="81f8db82-6c85-4f98-99c8-2a7491e4386a" providerId="ADAL" clId="{FB097A3E-6450-4D48-887C-6DF702E82E85}" dt="2024-11-27T03:12:54.888" v="5019" actId="478"/>
          <ac:cxnSpMkLst>
            <pc:docMk/>
            <pc:sldMk cId="1719809659" sldId="385"/>
            <ac:cxnSpMk id="17" creationId="{AE0FAAA6-2E59-BFAC-157F-AECACA83CB65}"/>
          </ac:cxnSpMkLst>
        </pc:cxnChg>
      </pc:sldChg>
      <pc:sldChg chg="addSp modSp mod ord">
        <pc:chgData name="Renata Zelinova" userId="81f8db82-6c85-4f98-99c8-2a7491e4386a" providerId="ADAL" clId="{FB097A3E-6450-4D48-887C-6DF702E82E85}" dt="2024-12-02T09:40:58.224" v="14402" actId="114"/>
        <pc:sldMkLst>
          <pc:docMk/>
          <pc:sldMk cId="3930512555" sldId="385"/>
        </pc:sldMkLst>
        <pc:spChg chg="mod">
          <ac:chgData name="Renata Zelinova" userId="81f8db82-6c85-4f98-99c8-2a7491e4386a" providerId="ADAL" clId="{FB097A3E-6450-4D48-887C-6DF702E82E85}" dt="2024-12-02T09:40:58.224" v="14402" actId="114"/>
          <ac:spMkLst>
            <pc:docMk/>
            <pc:sldMk cId="3930512555" sldId="385"/>
            <ac:spMk id="2" creationId="{127E4900-29B4-2882-B500-979122A6F44E}"/>
          </ac:spMkLst>
        </pc:spChg>
        <pc:spChg chg="add mod">
          <ac:chgData name="Renata Zelinova" userId="81f8db82-6c85-4f98-99c8-2a7491e4386a" providerId="ADAL" clId="{FB097A3E-6450-4D48-887C-6DF702E82E85}" dt="2024-11-27T04:47:33.750" v="7257" actId="207"/>
          <ac:spMkLst>
            <pc:docMk/>
            <pc:sldMk cId="3930512555" sldId="385"/>
            <ac:spMk id="3" creationId="{7AF2CF8E-CBF6-B378-96F8-0DED418D1EE4}"/>
          </ac:spMkLst>
        </pc:spChg>
        <pc:spChg chg="mod">
          <ac:chgData name="Renata Zelinova" userId="81f8db82-6c85-4f98-99c8-2a7491e4386a" providerId="ADAL" clId="{FB097A3E-6450-4D48-887C-6DF702E82E85}" dt="2024-11-27T12:14:30.188" v="7627" actId="1076"/>
          <ac:spMkLst>
            <pc:docMk/>
            <pc:sldMk cId="3930512555" sldId="385"/>
            <ac:spMk id="5" creationId="{D9356FEB-94BF-EEB1-48DB-1FA4F3126EA3}"/>
          </ac:spMkLst>
        </pc:spChg>
      </pc:sldChg>
      <pc:sldChg chg="addSp delSp modSp new mod">
        <pc:chgData name="Renata Zelinova" userId="81f8db82-6c85-4f98-99c8-2a7491e4386a" providerId="ADAL" clId="{FB097A3E-6450-4D48-887C-6DF702E82E85}" dt="2024-11-27T14:06:56.102" v="8523" actId="1076"/>
        <pc:sldMkLst>
          <pc:docMk/>
          <pc:sldMk cId="1239595711" sldId="386"/>
        </pc:sldMkLst>
        <pc:spChg chg="add del">
          <ac:chgData name="Renata Zelinova" userId="81f8db82-6c85-4f98-99c8-2a7491e4386a" providerId="ADAL" clId="{FB097A3E-6450-4D48-887C-6DF702E82E85}" dt="2024-11-27T05:48:17.814" v="7456" actId="478"/>
          <ac:spMkLst>
            <pc:docMk/>
            <pc:sldMk cId="1239595711" sldId="386"/>
            <ac:spMk id="2" creationId="{541E5063-7577-8526-859E-32CCE802D72B}"/>
          </ac:spMkLst>
        </pc:spChg>
        <pc:spChg chg="mod">
          <ac:chgData name="Renata Zelinova" userId="81f8db82-6c85-4f98-99c8-2a7491e4386a" providerId="ADAL" clId="{FB097A3E-6450-4D48-887C-6DF702E82E85}" dt="2024-11-27T13:56:54.170" v="8489" actId="255"/>
          <ac:spMkLst>
            <pc:docMk/>
            <pc:sldMk cId="1239595711" sldId="386"/>
            <ac:spMk id="3" creationId="{B4BDE4C4-9FEB-9640-A6A0-16EBA633B48B}"/>
          </ac:spMkLst>
        </pc:spChg>
        <pc:spChg chg="mod">
          <ac:chgData name="Renata Zelinova" userId="81f8db82-6c85-4f98-99c8-2a7491e4386a" providerId="ADAL" clId="{FB097A3E-6450-4D48-887C-6DF702E82E85}" dt="2024-11-27T14:06:56.102" v="8523" actId="1076"/>
          <ac:spMkLst>
            <pc:docMk/>
            <pc:sldMk cId="1239595711" sldId="386"/>
            <ac:spMk id="4" creationId="{D601874C-5170-670B-94E8-C8045D846536}"/>
          </ac:spMkLst>
        </pc:spChg>
        <pc:spChg chg="del">
          <ac:chgData name="Renata Zelinova" userId="81f8db82-6c85-4f98-99c8-2a7491e4386a" providerId="ADAL" clId="{FB097A3E-6450-4D48-887C-6DF702E82E85}" dt="2024-11-27T13:20:38.287" v="7850" actId="478"/>
          <ac:spMkLst>
            <pc:docMk/>
            <pc:sldMk cId="1239595711" sldId="386"/>
            <ac:spMk id="5" creationId="{6D1AB260-2A58-33A4-FF75-20D9826470B6}"/>
          </ac:spMkLst>
        </pc:spChg>
        <pc:spChg chg="del">
          <ac:chgData name="Renata Zelinova" userId="81f8db82-6c85-4f98-99c8-2a7491e4386a" providerId="ADAL" clId="{FB097A3E-6450-4D48-887C-6DF702E82E85}" dt="2024-11-27T05:48:16.988" v="7455" actId="478"/>
          <ac:spMkLst>
            <pc:docMk/>
            <pc:sldMk cId="1239595711" sldId="386"/>
            <ac:spMk id="6" creationId="{CB6A24AE-3BBB-2A9B-B85E-F3B02C6E61B2}"/>
          </ac:spMkLst>
        </pc:spChg>
        <pc:spChg chg="add mod">
          <ac:chgData name="Renata Zelinova" userId="81f8db82-6c85-4f98-99c8-2a7491e4386a" providerId="ADAL" clId="{FB097A3E-6450-4D48-887C-6DF702E82E85}" dt="2024-11-27T14:06:50.720" v="8522" actId="14100"/>
          <ac:spMkLst>
            <pc:docMk/>
            <pc:sldMk cId="1239595711" sldId="386"/>
            <ac:spMk id="18" creationId="{94DF7E4C-3682-CCB5-FC22-F984A7C74D14}"/>
          </ac:spMkLst>
        </pc:spChg>
        <pc:picChg chg="add mod">
          <ac:chgData name="Renata Zelinova" userId="81f8db82-6c85-4f98-99c8-2a7491e4386a" providerId="ADAL" clId="{FB097A3E-6450-4D48-887C-6DF702E82E85}" dt="2024-11-27T13:58:31.757" v="8502" actId="1440"/>
          <ac:picMkLst>
            <pc:docMk/>
            <pc:sldMk cId="1239595711" sldId="386"/>
            <ac:picMk id="8" creationId="{9A5859D1-F47C-7859-D49E-6A44E2466334}"/>
          </ac:picMkLst>
        </pc:picChg>
        <pc:picChg chg="add mod modCrop">
          <ac:chgData name="Renata Zelinova" userId="81f8db82-6c85-4f98-99c8-2a7491e4386a" providerId="ADAL" clId="{FB097A3E-6450-4D48-887C-6DF702E82E85}" dt="2024-11-27T14:06:42.199" v="8521" actId="14100"/>
          <ac:picMkLst>
            <pc:docMk/>
            <pc:sldMk cId="1239595711" sldId="386"/>
            <ac:picMk id="20" creationId="{E9E4EFA1-946A-2AAA-64DE-AE5F82184E43}"/>
          </ac:picMkLst>
        </pc:picChg>
        <pc:inkChg chg="add">
          <ac:chgData name="Renata Zelinova" userId="81f8db82-6c85-4f98-99c8-2a7491e4386a" providerId="ADAL" clId="{FB097A3E-6450-4D48-887C-6DF702E82E85}" dt="2024-11-27T13:23:19.259" v="7883" actId="9405"/>
          <ac:inkMkLst>
            <pc:docMk/>
            <pc:sldMk cId="1239595711" sldId="386"/>
            <ac:inkMk id="2" creationId="{465C4214-FF63-CF94-87C7-0ED67627F19C}"/>
          </ac:inkMkLst>
        </pc:inkChg>
        <pc:inkChg chg="add">
          <ac:chgData name="Renata Zelinova" userId="81f8db82-6c85-4f98-99c8-2a7491e4386a" providerId="ADAL" clId="{FB097A3E-6450-4D48-887C-6DF702E82E85}" dt="2024-11-27T13:23:21.190" v="7884" actId="9405"/>
          <ac:inkMkLst>
            <pc:docMk/>
            <pc:sldMk cId="1239595711" sldId="386"/>
            <ac:inkMk id="6" creationId="{4296301B-404E-6601-78A8-56E18015832C}"/>
          </ac:inkMkLst>
        </pc:inkChg>
        <pc:inkChg chg="add">
          <ac:chgData name="Renata Zelinova" userId="81f8db82-6c85-4f98-99c8-2a7491e4386a" providerId="ADAL" clId="{FB097A3E-6450-4D48-887C-6DF702E82E85}" dt="2024-11-27T13:23:28.711" v="7885" actId="9405"/>
          <ac:inkMkLst>
            <pc:docMk/>
            <pc:sldMk cId="1239595711" sldId="386"/>
            <ac:inkMk id="7" creationId="{E1315C88-1B54-BFEE-00AE-6862CA4CA0EE}"/>
          </ac:inkMkLst>
        </pc:inkChg>
        <pc:inkChg chg="add">
          <ac:chgData name="Renata Zelinova" userId="81f8db82-6c85-4f98-99c8-2a7491e4386a" providerId="ADAL" clId="{FB097A3E-6450-4D48-887C-6DF702E82E85}" dt="2024-11-27T13:23:31.726" v="7886" actId="9405"/>
          <ac:inkMkLst>
            <pc:docMk/>
            <pc:sldMk cId="1239595711" sldId="386"/>
            <ac:inkMk id="9" creationId="{DFDDBB03-D134-20B9-5DD0-968B6F10460D}"/>
          </ac:inkMkLst>
        </pc:inkChg>
        <pc:inkChg chg="add">
          <ac:chgData name="Renata Zelinova" userId="81f8db82-6c85-4f98-99c8-2a7491e4386a" providerId="ADAL" clId="{FB097A3E-6450-4D48-887C-6DF702E82E85}" dt="2024-11-27T13:23:40.360" v="7887" actId="9405"/>
          <ac:inkMkLst>
            <pc:docMk/>
            <pc:sldMk cId="1239595711" sldId="386"/>
            <ac:inkMk id="10" creationId="{5C9DAD14-D458-0ACB-4F7B-4C094020B3F0}"/>
          </ac:inkMkLst>
        </pc:inkChg>
        <pc:inkChg chg="add mod">
          <ac:chgData name="Renata Zelinova" userId="81f8db82-6c85-4f98-99c8-2a7491e4386a" providerId="ADAL" clId="{FB097A3E-6450-4D48-887C-6DF702E82E85}" dt="2024-11-27T13:57:50.428" v="8499" actId="1076"/>
          <ac:inkMkLst>
            <pc:docMk/>
            <pc:sldMk cId="1239595711" sldId="386"/>
            <ac:inkMk id="11" creationId="{85DC6CFE-F5A0-C2FF-108C-29E9E4A7FB50}"/>
          </ac:inkMkLst>
        </pc:inkChg>
        <pc:inkChg chg="add">
          <ac:chgData name="Renata Zelinova" userId="81f8db82-6c85-4f98-99c8-2a7491e4386a" providerId="ADAL" clId="{FB097A3E-6450-4D48-887C-6DF702E82E85}" dt="2024-11-27T13:24:00.548" v="7889" actId="9405"/>
          <ac:inkMkLst>
            <pc:docMk/>
            <pc:sldMk cId="1239595711" sldId="386"/>
            <ac:inkMk id="12" creationId="{EFC244B8-093F-8D65-ADEC-35DA829D6362}"/>
          </ac:inkMkLst>
        </pc:inkChg>
        <pc:inkChg chg="add">
          <ac:chgData name="Renata Zelinova" userId="81f8db82-6c85-4f98-99c8-2a7491e4386a" providerId="ADAL" clId="{FB097A3E-6450-4D48-887C-6DF702E82E85}" dt="2024-11-27T13:24:39.775" v="7890" actId="9405"/>
          <ac:inkMkLst>
            <pc:docMk/>
            <pc:sldMk cId="1239595711" sldId="386"/>
            <ac:inkMk id="13" creationId="{496A2F04-F698-EDB4-AC79-CD50EE800791}"/>
          </ac:inkMkLst>
        </pc:inkChg>
        <pc:inkChg chg="add">
          <ac:chgData name="Renata Zelinova" userId="81f8db82-6c85-4f98-99c8-2a7491e4386a" providerId="ADAL" clId="{FB097A3E-6450-4D48-887C-6DF702E82E85}" dt="2024-11-27T13:24:42.022" v="7891" actId="9405"/>
          <ac:inkMkLst>
            <pc:docMk/>
            <pc:sldMk cId="1239595711" sldId="386"/>
            <ac:inkMk id="14" creationId="{32920EA6-576F-247A-2091-7F4A918BE876}"/>
          </ac:inkMkLst>
        </pc:inkChg>
        <pc:inkChg chg="add">
          <ac:chgData name="Renata Zelinova" userId="81f8db82-6c85-4f98-99c8-2a7491e4386a" providerId="ADAL" clId="{FB097A3E-6450-4D48-887C-6DF702E82E85}" dt="2024-11-27T13:25:02.348" v="7892" actId="9405"/>
          <ac:inkMkLst>
            <pc:docMk/>
            <pc:sldMk cId="1239595711" sldId="386"/>
            <ac:inkMk id="15" creationId="{53CC18CF-AF1B-DDFA-35ED-A4E8A02A16A1}"/>
          </ac:inkMkLst>
        </pc:inkChg>
        <pc:inkChg chg="add">
          <ac:chgData name="Renata Zelinova" userId="81f8db82-6c85-4f98-99c8-2a7491e4386a" providerId="ADAL" clId="{FB097A3E-6450-4D48-887C-6DF702E82E85}" dt="2024-11-27T13:25:36.204" v="7893" actId="9405"/>
          <ac:inkMkLst>
            <pc:docMk/>
            <pc:sldMk cId="1239595711" sldId="386"/>
            <ac:inkMk id="16" creationId="{9EC436D0-A747-8F31-37F7-31EF1915C838}"/>
          </ac:inkMkLst>
        </pc:inkChg>
        <pc:inkChg chg="add">
          <ac:chgData name="Renata Zelinova" userId="81f8db82-6c85-4f98-99c8-2a7491e4386a" providerId="ADAL" clId="{FB097A3E-6450-4D48-887C-6DF702E82E85}" dt="2024-11-27T13:25:39.846" v="7894" actId="9405"/>
          <ac:inkMkLst>
            <pc:docMk/>
            <pc:sldMk cId="1239595711" sldId="386"/>
            <ac:inkMk id="17" creationId="{6E52B444-1C16-7209-2447-6C3E1E7A348D}"/>
          </ac:inkMkLst>
        </pc:inkChg>
      </pc:sldChg>
      <pc:sldChg chg="delSp del mod delAnim">
        <pc:chgData name="Renata Zelinova" userId="81f8db82-6c85-4f98-99c8-2a7491e4386a" providerId="ADAL" clId="{FB097A3E-6450-4D48-887C-6DF702E82E85}" dt="2024-11-27T05:05:21.376" v="7275" actId="47"/>
        <pc:sldMkLst>
          <pc:docMk/>
          <pc:sldMk cId="1942836690" sldId="387"/>
        </pc:sldMkLst>
        <pc:picChg chg="del">
          <ac:chgData name="Renata Zelinova" userId="81f8db82-6c85-4f98-99c8-2a7491e4386a" providerId="ADAL" clId="{FB097A3E-6450-4D48-887C-6DF702E82E85}" dt="2024-11-27T05:04:58.418" v="7272" actId="478"/>
          <ac:picMkLst>
            <pc:docMk/>
            <pc:sldMk cId="1942836690" sldId="387"/>
            <ac:picMk id="13" creationId="{344056CF-C78C-E450-839C-5F3C8A0B9B9B}"/>
          </ac:picMkLst>
        </pc:picChg>
        <pc:picChg chg="del">
          <ac:chgData name="Renata Zelinova" userId="81f8db82-6c85-4f98-99c8-2a7491e4386a" providerId="ADAL" clId="{FB097A3E-6450-4D48-887C-6DF702E82E85}" dt="2024-11-27T05:05:06.300" v="7274" actId="478"/>
          <ac:picMkLst>
            <pc:docMk/>
            <pc:sldMk cId="1942836690" sldId="387"/>
            <ac:picMk id="14" creationId="{57F3B99C-BC8A-5E49-F431-3023235E242C}"/>
          </ac:picMkLst>
        </pc:picChg>
        <pc:cxnChg chg="del">
          <ac:chgData name="Renata Zelinova" userId="81f8db82-6c85-4f98-99c8-2a7491e4386a" providerId="ADAL" clId="{FB097A3E-6450-4D48-887C-6DF702E82E85}" dt="2024-11-27T05:05:05.412" v="7273" actId="478"/>
          <ac:cxnSpMkLst>
            <pc:docMk/>
            <pc:sldMk cId="1942836690" sldId="387"/>
            <ac:cxnSpMk id="17" creationId="{AE0FAAA6-2E59-BFAC-157F-AECACA83CB65}"/>
          </ac:cxnSpMkLst>
        </pc:cxnChg>
      </pc:sldChg>
      <pc:sldChg chg="addSp modSp mod">
        <pc:chgData name="Renata Zelinova" userId="81f8db82-6c85-4f98-99c8-2a7491e4386a" providerId="ADAL" clId="{FB097A3E-6450-4D48-887C-6DF702E82E85}" dt="2024-12-02T09:33:39.839" v="14388" actId="113"/>
        <pc:sldMkLst>
          <pc:docMk/>
          <pc:sldMk cId="2709393352" sldId="387"/>
        </pc:sldMkLst>
        <pc:spChg chg="mod">
          <ac:chgData name="Renata Zelinova" userId="81f8db82-6c85-4f98-99c8-2a7491e4386a" providerId="ADAL" clId="{FB097A3E-6450-4D48-887C-6DF702E82E85}" dt="2024-11-27T14:33:30.907" v="9305" actId="1076"/>
          <ac:spMkLst>
            <pc:docMk/>
            <pc:sldMk cId="2709393352" sldId="387"/>
            <ac:spMk id="2" creationId="{77524C7A-F56D-1423-8F68-EFFF063A151C}"/>
          </ac:spMkLst>
        </pc:spChg>
        <pc:spChg chg="mod">
          <ac:chgData name="Renata Zelinova" userId="81f8db82-6c85-4f98-99c8-2a7491e4386a" providerId="ADAL" clId="{FB097A3E-6450-4D48-887C-6DF702E82E85}" dt="2024-11-27T14:47:57.901" v="9414" actId="14100"/>
          <ac:spMkLst>
            <pc:docMk/>
            <pc:sldMk cId="2709393352" sldId="387"/>
            <ac:spMk id="7" creationId="{EDAC4A88-9941-5F7C-A433-1483C40533D4}"/>
          </ac:spMkLst>
        </pc:spChg>
        <pc:spChg chg="add mod">
          <ac:chgData name="Renata Zelinova" userId="81f8db82-6c85-4f98-99c8-2a7491e4386a" providerId="ADAL" clId="{FB097A3E-6450-4D48-887C-6DF702E82E85}" dt="2024-11-27T14:54:53.033" v="9639" actId="20577"/>
          <ac:spMkLst>
            <pc:docMk/>
            <pc:sldMk cId="2709393352" sldId="387"/>
            <ac:spMk id="8" creationId="{79D73A1B-3624-8902-6B37-C34E13FDE3DF}"/>
          </ac:spMkLst>
        </pc:spChg>
        <pc:spChg chg="mod">
          <ac:chgData name="Renata Zelinova" userId="81f8db82-6c85-4f98-99c8-2a7491e4386a" providerId="ADAL" clId="{FB097A3E-6450-4D48-887C-6DF702E82E85}" dt="2024-12-02T09:33:39.839" v="14388" actId="113"/>
          <ac:spMkLst>
            <pc:docMk/>
            <pc:sldMk cId="2709393352" sldId="387"/>
            <ac:spMk id="10" creationId="{2B8156E6-8F71-9F99-8D75-1E15FB7DF424}"/>
          </ac:spMkLst>
        </pc:spChg>
        <pc:spChg chg="mod">
          <ac:chgData name="Renata Zelinova" userId="81f8db82-6c85-4f98-99c8-2a7491e4386a" providerId="ADAL" clId="{FB097A3E-6450-4D48-887C-6DF702E82E85}" dt="2024-11-27T14:49:42.634" v="9456" actId="255"/>
          <ac:spMkLst>
            <pc:docMk/>
            <pc:sldMk cId="2709393352" sldId="387"/>
            <ac:spMk id="20" creationId="{66439224-3736-B045-B3EA-2239E305A974}"/>
          </ac:spMkLst>
        </pc:spChg>
        <pc:picChg chg="add mod ord">
          <ac:chgData name="Renata Zelinova" userId="81f8db82-6c85-4f98-99c8-2a7491e4386a" providerId="ADAL" clId="{FB097A3E-6450-4D48-887C-6DF702E82E85}" dt="2024-11-27T14:55:04.975" v="9640" actId="1076"/>
          <ac:picMkLst>
            <pc:docMk/>
            <pc:sldMk cId="2709393352" sldId="387"/>
            <ac:picMk id="3" creationId="{D5FFA1F5-EA6C-EF1F-5051-4107842C8C48}"/>
          </ac:picMkLst>
        </pc:picChg>
        <pc:cxnChg chg="add mod">
          <ac:chgData name="Renata Zelinova" userId="81f8db82-6c85-4f98-99c8-2a7491e4386a" providerId="ADAL" clId="{FB097A3E-6450-4D48-887C-6DF702E82E85}" dt="2024-11-27T14:53:10.330" v="9624" actId="14100"/>
          <ac:cxnSpMkLst>
            <pc:docMk/>
            <pc:sldMk cId="2709393352" sldId="387"/>
            <ac:cxnSpMk id="5" creationId="{2F486A31-D07C-0CA5-23F0-C7D8437A64E1}"/>
          </ac:cxnSpMkLst>
        </pc:cxnChg>
        <pc:cxnChg chg="mod">
          <ac:chgData name="Renata Zelinova" userId="81f8db82-6c85-4f98-99c8-2a7491e4386a" providerId="ADAL" clId="{FB097A3E-6450-4D48-887C-6DF702E82E85}" dt="2024-11-27T14:48:04.691" v="9416" actId="14100"/>
          <ac:cxnSpMkLst>
            <pc:docMk/>
            <pc:sldMk cId="2709393352" sldId="387"/>
            <ac:cxnSpMk id="9" creationId="{A1F8DEC7-BF4C-D523-7D5B-863FA1A0FC94}"/>
          </ac:cxnSpMkLst>
        </pc:cxnChg>
      </pc:sldChg>
      <pc:sldChg chg="addSp delSp modSp mod">
        <pc:chgData name="Renata Zelinova" userId="81f8db82-6c85-4f98-99c8-2a7491e4386a" providerId="ADAL" clId="{FB097A3E-6450-4D48-887C-6DF702E82E85}" dt="2024-12-02T09:47:18.072" v="14428" actId="207"/>
        <pc:sldMkLst>
          <pc:docMk/>
          <pc:sldMk cId="2743455172" sldId="388"/>
        </pc:sldMkLst>
        <pc:spChg chg="mod">
          <ac:chgData name="Renata Zelinova" userId="81f8db82-6c85-4f98-99c8-2a7491e4386a" providerId="ADAL" clId="{FB097A3E-6450-4D48-887C-6DF702E82E85}" dt="2024-11-27T15:58:52.709" v="10631" actId="1076"/>
          <ac:spMkLst>
            <pc:docMk/>
            <pc:sldMk cId="2743455172" sldId="388"/>
            <ac:spMk id="2" creationId="{77524C7A-F56D-1423-8F68-EFFF063A151C}"/>
          </ac:spMkLst>
        </pc:spChg>
        <pc:spChg chg="add mod">
          <ac:chgData name="Renata Zelinova" userId="81f8db82-6c85-4f98-99c8-2a7491e4386a" providerId="ADAL" clId="{FB097A3E-6450-4D48-887C-6DF702E82E85}" dt="2024-12-02T09:47:18.072" v="14428" actId="207"/>
          <ac:spMkLst>
            <pc:docMk/>
            <pc:sldMk cId="2743455172" sldId="388"/>
            <ac:spMk id="3" creationId="{5F3FCFC8-9687-45AC-DC10-323E9D4E2324}"/>
          </ac:spMkLst>
        </pc:spChg>
        <pc:spChg chg="add del mod">
          <ac:chgData name="Renata Zelinova" userId="81f8db82-6c85-4f98-99c8-2a7491e4386a" providerId="ADAL" clId="{FB097A3E-6450-4D48-887C-6DF702E82E85}" dt="2024-11-27T15:05:39.124" v="9719" actId="478"/>
          <ac:spMkLst>
            <pc:docMk/>
            <pc:sldMk cId="2743455172" sldId="388"/>
            <ac:spMk id="5" creationId="{8418F304-7928-FB03-76BF-6B444251AF2B}"/>
          </ac:spMkLst>
        </pc:spChg>
        <pc:spChg chg="mod">
          <ac:chgData name="Renata Zelinova" userId="81f8db82-6c85-4f98-99c8-2a7491e4386a" providerId="ADAL" clId="{FB097A3E-6450-4D48-887C-6DF702E82E85}" dt="2024-12-02T09:46:41.520" v="14422" actId="14100"/>
          <ac:spMkLst>
            <pc:docMk/>
            <pc:sldMk cId="2743455172" sldId="388"/>
            <ac:spMk id="20" creationId="{66439224-3736-B045-B3EA-2239E305A974}"/>
          </ac:spMkLst>
        </pc:spChg>
        <pc:picChg chg="del">
          <ac:chgData name="Renata Zelinova" userId="81f8db82-6c85-4f98-99c8-2a7491e4386a" providerId="ADAL" clId="{FB097A3E-6450-4D48-887C-6DF702E82E85}" dt="2024-11-27T15:05:36.809" v="9718" actId="478"/>
          <ac:picMkLst>
            <pc:docMk/>
            <pc:sldMk cId="2743455172" sldId="388"/>
            <ac:picMk id="3" creationId="{94F6A8E0-90DD-C743-CE04-A7C729F1AB8E}"/>
          </ac:picMkLst>
        </pc:picChg>
      </pc:sldChg>
      <pc:sldChg chg="addSp delSp modSp new mod">
        <pc:chgData name="Renata Zelinova" userId="81f8db82-6c85-4f98-99c8-2a7491e4386a" providerId="ADAL" clId="{FB097A3E-6450-4D48-887C-6DF702E82E85}" dt="2024-11-27T16:13:39.492" v="10694" actId="1076"/>
        <pc:sldMkLst>
          <pc:docMk/>
          <pc:sldMk cId="2063555930" sldId="389"/>
        </pc:sldMkLst>
        <pc:spChg chg="del">
          <ac:chgData name="Renata Zelinova" userId="81f8db82-6c85-4f98-99c8-2a7491e4386a" providerId="ADAL" clId="{FB097A3E-6450-4D48-887C-6DF702E82E85}" dt="2024-11-27T16:12:45.698" v="10680" actId="478"/>
          <ac:spMkLst>
            <pc:docMk/>
            <pc:sldMk cId="2063555930" sldId="389"/>
            <ac:spMk id="2" creationId="{DC83072F-0609-6529-AC8E-5D6541FDC4CD}"/>
          </ac:spMkLst>
        </pc:spChg>
        <pc:spChg chg="del">
          <ac:chgData name="Renata Zelinova" userId="81f8db82-6c85-4f98-99c8-2a7491e4386a" providerId="ADAL" clId="{FB097A3E-6450-4D48-887C-6DF702E82E85}" dt="2024-11-27T16:12:55.178" v="10684" actId="478"/>
          <ac:spMkLst>
            <pc:docMk/>
            <pc:sldMk cId="2063555930" sldId="389"/>
            <ac:spMk id="3" creationId="{EE0AAAFF-F4B8-3EAC-1417-C4B72EE50635}"/>
          </ac:spMkLst>
        </pc:spChg>
        <pc:spChg chg="del">
          <ac:chgData name="Renata Zelinova" userId="81f8db82-6c85-4f98-99c8-2a7491e4386a" providerId="ADAL" clId="{FB097A3E-6450-4D48-887C-6DF702E82E85}" dt="2024-11-27T16:12:51.550" v="10683" actId="478"/>
          <ac:spMkLst>
            <pc:docMk/>
            <pc:sldMk cId="2063555930" sldId="389"/>
            <ac:spMk id="4" creationId="{7C92961B-55EA-C2A8-35A6-D1944B35C222}"/>
          </ac:spMkLst>
        </pc:spChg>
        <pc:spChg chg="del">
          <ac:chgData name="Renata Zelinova" userId="81f8db82-6c85-4f98-99c8-2a7491e4386a" providerId="ADAL" clId="{FB097A3E-6450-4D48-887C-6DF702E82E85}" dt="2024-11-27T16:12:49.965" v="10682" actId="478"/>
          <ac:spMkLst>
            <pc:docMk/>
            <pc:sldMk cId="2063555930" sldId="389"/>
            <ac:spMk id="5" creationId="{2A8A716E-46FB-5E92-BD61-08C2EE86F27E}"/>
          </ac:spMkLst>
        </pc:spChg>
        <pc:spChg chg="del">
          <ac:chgData name="Renata Zelinova" userId="81f8db82-6c85-4f98-99c8-2a7491e4386a" providerId="ADAL" clId="{FB097A3E-6450-4D48-887C-6DF702E82E85}" dt="2024-11-27T16:12:47.471" v="10681" actId="478"/>
          <ac:spMkLst>
            <pc:docMk/>
            <pc:sldMk cId="2063555930" sldId="389"/>
            <ac:spMk id="6" creationId="{0F0E53D6-53C9-3CB6-8A72-6E7BE10DACA0}"/>
          </ac:spMkLst>
        </pc:spChg>
        <pc:spChg chg="add mod">
          <ac:chgData name="Renata Zelinova" userId="81f8db82-6c85-4f98-99c8-2a7491e4386a" providerId="ADAL" clId="{FB097A3E-6450-4D48-887C-6DF702E82E85}" dt="2024-11-27T16:13:39.492" v="10694" actId="1076"/>
          <ac:spMkLst>
            <pc:docMk/>
            <pc:sldMk cId="2063555930" sldId="389"/>
            <ac:spMk id="9" creationId="{D3265853-CCCE-1809-1141-FFE38E66A81F}"/>
          </ac:spMkLst>
        </pc:spChg>
        <pc:picChg chg="add mod modCrop">
          <ac:chgData name="Renata Zelinova" userId="81f8db82-6c85-4f98-99c8-2a7491e4386a" providerId="ADAL" clId="{FB097A3E-6450-4D48-887C-6DF702E82E85}" dt="2024-11-27T16:13:16.425" v="10692" actId="732"/>
          <ac:picMkLst>
            <pc:docMk/>
            <pc:sldMk cId="2063555930" sldId="389"/>
            <ac:picMk id="8" creationId="{17EFD86C-3276-6327-1768-2D79CBAC5198}"/>
          </ac:picMkLst>
        </pc:picChg>
      </pc:sldChg>
      <pc:sldChg chg="addSp delSp modSp new mod ord">
        <pc:chgData name="Renata Zelinova" userId="81f8db82-6c85-4f98-99c8-2a7491e4386a" providerId="ADAL" clId="{FB097A3E-6450-4D48-887C-6DF702E82E85}" dt="2024-12-02T09:45:04.658" v="14417" actId="20577"/>
        <pc:sldMkLst>
          <pc:docMk/>
          <pc:sldMk cId="3399064381" sldId="390"/>
        </pc:sldMkLst>
        <pc:spChg chg="del">
          <ac:chgData name="Renata Zelinova" userId="81f8db82-6c85-4f98-99c8-2a7491e4386a" providerId="ADAL" clId="{FB097A3E-6450-4D48-887C-6DF702E82E85}" dt="2024-11-27T20:46:55.618" v="10985" actId="478"/>
          <ac:spMkLst>
            <pc:docMk/>
            <pc:sldMk cId="3399064381" sldId="390"/>
            <ac:spMk id="2" creationId="{742F928D-1DA0-8C6D-95E8-28BEDD9CE2BB}"/>
          </ac:spMkLst>
        </pc:spChg>
        <pc:spChg chg="mod">
          <ac:chgData name="Renata Zelinova" userId="81f8db82-6c85-4f98-99c8-2a7491e4386a" providerId="ADAL" clId="{FB097A3E-6450-4D48-887C-6DF702E82E85}" dt="2024-11-27T21:05:20.708" v="11044" actId="20577"/>
          <ac:spMkLst>
            <pc:docMk/>
            <pc:sldMk cId="3399064381" sldId="390"/>
            <ac:spMk id="3" creationId="{B4E16A0A-85BC-4829-2222-EF97C95D21F7}"/>
          </ac:spMkLst>
        </pc:spChg>
        <pc:spChg chg="mod">
          <ac:chgData name="Renata Zelinova" userId="81f8db82-6c85-4f98-99c8-2a7491e4386a" providerId="ADAL" clId="{FB097A3E-6450-4D48-887C-6DF702E82E85}" dt="2024-12-02T09:45:04.658" v="14417" actId="20577"/>
          <ac:spMkLst>
            <pc:docMk/>
            <pc:sldMk cId="3399064381" sldId="390"/>
            <ac:spMk id="4" creationId="{98A2E100-0752-00D8-625E-410361956A1D}"/>
          </ac:spMkLst>
        </pc:spChg>
        <pc:spChg chg="del">
          <ac:chgData name="Renata Zelinova" userId="81f8db82-6c85-4f98-99c8-2a7491e4386a" providerId="ADAL" clId="{FB097A3E-6450-4D48-887C-6DF702E82E85}" dt="2024-12-02T09:44:25.056" v="14403" actId="478"/>
          <ac:spMkLst>
            <pc:docMk/>
            <pc:sldMk cId="3399064381" sldId="390"/>
            <ac:spMk id="5" creationId="{A071593E-2191-6468-123D-5AF886683595}"/>
          </ac:spMkLst>
        </pc:spChg>
        <pc:spChg chg="del">
          <ac:chgData name="Renata Zelinova" userId="81f8db82-6c85-4f98-99c8-2a7491e4386a" providerId="ADAL" clId="{FB097A3E-6450-4D48-887C-6DF702E82E85}" dt="2024-11-27T20:47:04.291" v="10986" actId="478"/>
          <ac:spMkLst>
            <pc:docMk/>
            <pc:sldMk cId="3399064381" sldId="390"/>
            <ac:spMk id="6" creationId="{07CB8A59-86E1-ECCB-1CC9-254372965C5A}"/>
          </ac:spMkLst>
        </pc:spChg>
        <pc:picChg chg="add mod">
          <ac:chgData name="Renata Zelinova" userId="81f8db82-6c85-4f98-99c8-2a7491e4386a" providerId="ADAL" clId="{FB097A3E-6450-4D48-887C-6DF702E82E85}" dt="2024-11-27T21:05:03.312" v="11043" actId="1440"/>
          <ac:picMkLst>
            <pc:docMk/>
            <pc:sldMk cId="3399064381" sldId="390"/>
            <ac:picMk id="8" creationId="{49C88851-5D2F-FC3F-5A0B-ADBE5F7CA98B}"/>
          </ac:picMkLst>
        </pc:picChg>
      </pc:sldChg>
      <pc:sldChg chg="addSp delSp modSp new mod">
        <pc:chgData name="Renata Zelinova" userId="81f8db82-6c85-4f98-99c8-2a7491e4386a" providerId="ADAL" clId="{FB097A3E-6450-4D48-887C-6DF702E82E85}" dt="2024-11-27T22:07:05.649" v="12768" actId="20577"/>
        <pc:sldMkLst>
          <pc:docMk/>
          <pc:sldMk cId="3278234572" sldId="391"/>
        </pc:sldMkLst>
        <pc:spChg chg="del">
          <ac:chgData name="Renata Zelinova" userId="81f8db82-6c85-4f98-99c8-2a7491e4386a" providerId="ADAL" clId="{FB097A3E-6450-4D48-887C-6DF702E82E85}" dt="2024-11-27T22:04:29.448" v="12696" actId="478"/>
          <ac:spMkLst>
            <pc:docMk/>
            <pc:sldMk cId="3278234572" sldId="391"/>
            <ac:spMk id="2" creationId="{A7FDD3B4-79A2-05E7-0C70-016AC28728ED}"/>
          </ac:spMkLst>
        </pc:spChg>
        <pc:spChg chg="mod">
          <ac:chgData name="Renata Zelinova" userId="81f8db82-6c85-4f98-99c8-2a7491e4386a" providerId="ADAL" clId="{FB097A3E-6450-4D48-887C-6DF702E82E85}" dt="2024-11-27T22:06:49.017" v="12765" actId="14100"/>
          <ac:spMkLst>
            <pc:docMk/>
            <pc:sldMk cId="3278234572" sldId="391"/>
            <ac:spMk id="3" creationId="{A7660C2B-F3DA-5D00-3E1C-83458737986E}"/>
          </ac:spMkLst>
        </pc:spChg>
        <pc:spChg chg="mod">
          <ac:chgData name="Renata Zelinova" userId="81f8db82-6c85-4f98-99c8-2a7491e4386a" providerId="ADAL" clId="{FB097A3E-6450-4D48-887C-6DF702E82E85}" dt="2024-11-27T22:07:05.649" v="12768" actId="20577"/>
          <ac:spMkLst>
            <pc:docMk/>
            <pc:sldMk cId="3278234572" sldId="391"/>
            <ac:spMk id="4" creationId="{C9ABA22D-C2A6-5B60-4FEE-19DD33BBC30C}"/>
          </ac:spMkLst>
        </pc:spChg>
        <pc:spChg chg="del">
          <ac:chgData name="Renata Zelinova" userId="81f8db82-6c85-4f98-99c8-2a7491e4386a" providerId="ADAL" clId="{FB097A3E-6450-4D48-887C-6DF702E82E85}" dt="2024-11-27T22:04:52.553" v="12704" actId="478"/>
          <ac:spMkLst>
            <pc:docMk/>
            <pc:sldMk cId="3278234572" sldId="391"/>
            <ac:spMk id="5" creationId="{052418CB-35CD-5984-15B9-3810BFC2A40F}"/>
          </ac:spMkLst>
        </pc:spChg>
        <pc:spChg chg="del">
          <ac:chgData name="Renata Zelinova" userId="81f8db82-6c85-4f98-99c8-2a7491e4386a" providerId="ADAL" clId="{FB097A3E-6450-4D48-887C-6DF702E82E85}" dt="2024-11-27T22:04:31.443" v="12697" actId="478"/>
          <ac:spMkLst>
            <pc:docMk/>
            <pc:sldMk cId="3278234572" sldId="391"/>
            <ac:spMk id="6" creationId="{DEF5F0CF-74E7-84C0-4E9F-99C01C7F8A52}"/>
          </ac:spMkLst>
        </pc:spChg>
        <pc:picChg chg="add mod">
          <ac:chgData name="Renata Zelinova" userId="81f8db82-6c85-4f98-99c8-2a7491e4386a" providerId="ADAL" clId="{FB097A3E-6450-4D48-887C-6DF702E82E85}" dt="2024-11-27T22:06:07.641" v="12715" actId="1076"/>
          <ac:picMkLst>
            <pc:docMk/>
            <pc:sldMk cId="3278234572" sldId="391"/>
            <ac:picMk id="7" creationId="{663442AD-D768-5217-1262-7C3126EF030D}"/>
          </ac:picMkLst>
        </pc:picChg>
        <pc:picChg chg="add mod">
          <ac:chgData name="Renata Zelinova" userId="81f8db82-6c85-4f98-99c8-2a7491e4386a" providerId="ADAL" clId="{FB097A3E-6450-4D48-887C-6DF702E82E85}" dt="2024-11-27T22:06:05.552" v="12714" actId="1076"/>
          <ac:picMkLst>
            <pc:docMk/>
            <pc:sldMk cId="3278234572" sldId="391"/>
            <ac:picMk id="8" creationId="{A6573F10-4DB2-8F17-8DAF-CB8E67C1268C}"/>
          </ac:picMkLst>
        </pc:picChg>
      </pc:sldChg>
      <pc:sldChg chg="addSp delSp modSp new mod">
        <pc:chgData name="Renata Zelinova" userId="81f8db82-6c85-4f98-99c8-2a7491e4386a" providerId="ADAL" clId="{FB097A3E-6450-4D48-887C-6DF702E82E85}" dt="2024-12-02T09:49:17.508" v="14432" actId="1076"/>
        <pc:sldMkLst>
          <pc:docMk/>
          <pc:sldMk cId="2222807802" sldId="392"/>
        </pc:sldMkLst>
        <pc:spChg chg="del">
          <ac:chgData name="Renata Zelinova" userId="81f8db82-6c85-4f98-99c8-2a7491e4386a" providerId="ADAL" clId="{FB097A3E-6450-4D48-887C-6DF702E82E85}" dt="2024-11-27T22:10:39.309" v="12805" actId="478"/>
          <ac:spMkLst>
            <pc:docMk/>
            <pc:sldMk cId="2222807802" sldId="392"/>
            <ac:spMk id="2" creationId="{84B4C319-FF85-3919-21F5-DCC78D63DFDA}"/>
          </ac:spMkLst>
        </pc:spChg>
        <pc:spChg chg="mod">
          <ac:chgData name="Renata Zelinova" userId="81f8db82-6c85-4f98-99c8-2a7491e4386a" providerId="ADAL" clId="{FB097A3E-6450-4D48-887C-6DF702E82E85}" dt="2024-11-27T22:13:30.623" v="12871" actId="20577"/>
          <ac:spMkLst>
            <pc:docMk/>
            <pc:sldMk cId="2222807802" sldId="392"/>
            <ac:spMk id="3" creationId="{E43DB7D1-B772-1843-ABBE-AB0DC6436A42}"/>
          </ac:spMkLst>
        </pc:spChg>
        <pc:spChg chg="mod">
          <ac:chgData name="Renata Zelinova" userId="81f8db82-6c85-4f98-99c8-2a7491e4386a" providerId="ADAL" clId="{FB097A3E-6450-4D48-887C-6DF702E82E85}" dt="2024-11-27T22:14:21.033" v="12876" actId="1076"/>
          <ac:spMkLst>
            <pc:docMk/>
            <pc:sldMk cId="2222807802" sldId="392"/>
            <ac:spMk id="4" creationId="{EA574110-3B73-A4BB-E218-4E852DD8FCC3}"/>
          </ac:spMkLst>
        </pc:spChg>
        <pc:spChg chg="del">
          <ac:chgData name="Renata Zelinova" userId="81f8db82-6c85-4f98-99c8-2a7491e4386a" providerId="ADAL" clId="{FB097A3E-6450-4D48-887C-6DF702E82E85}" dt="2024-11-27T22:12:03.255" v="12828" actId="478"/>
          <ac:spMkLst>
            <pc:docMk/>
            <pc:sldMk cId="2222807802" sldId="392"/>
            <ac:spMk id="5" creationId="{57AE0331-2FCA-6B80-62F3-8021CDE96799}"/>
          </ac:spMkLst>
        </pc:spChg>
        <pc:spChg chg="del">
          <ac:chgData name="Renata Zelinova" userId="81f8db82-6c85-4f98-99c8-2a7491e4386a" providerId="ADAL" clId="{FB097A3E-6450-4D48-887C-6DF702E82E85}" dt="2024-11-27T22:10:42.293" v="12806" actId="478"/>
          <ac:spMkLst>
            <pc:docMk/>
            <pc:sldMk cId="2222807802" sldId="392"/>
            <ac:spMk id="6" creationId="{286DC7BA-FDFB-6718-D683-E64AB647CA79}"/>
          </ac:spMkLst>
        </pc:spChg>
        <pc:picChg chg="add mod">
          <ac:chgData name="Renata Zelinova" userId="81f8db82-6c85-4f98-99c8-2a7491e4386a" providerId="ADAL" clId="{FB097A3E-6450-4D48-887C-6DF702E82E85}" dt="2024-11-27T22:11:04.560" v="12812" actId="208"/>
          <ac:picMkLst>
            <pc:docMk/>
            <pc:sldMk cId="2222807802" sldId="392"/>
            <ac:picMk id="7" creationId="{5E063269-424A-C12C-E969-961F1016FE31}"/>
          </ac:picMkLst>
        </pc:picChg>
        <pc:picChg chg="add mod">
          <ac:chgData name="Renata Zelinova" userId="81f8db82-6c85-4f98-99c8-2a7491e4386a" providerId="ADAL" clId="{FB097A3E-6450-4D48-887C-6DF702E82E85}" dt="2024-12-02T09:49:17.508" v="14432" actId="1076"/>
          <ac:picMkLst>
            <pc:docMk/>
            <pc:sldMk cId="2222807802" sldId="392"/>
            <ac:picMk id="8" creationId="{3EC76470-9F8D-37ED-DADA-AF2AF03269B6}"/>
          </ac:picMkLst>
        </pc:picChg>
        <pc:cxnChg chg="add mod">
          <ac:chgData name="Renata Zelinova" userId="81f8db82-6c85-4f98-99c8-2a7491e4386a" providerId="ADAL" clId="{FB097A3E-6450-4D48-887C-6DF702E82E85}" dt="2024-12-02T09:35:45.166" v="14391" actId="14100"/>
          <ac:cxnSpMkLst>
            <pc:docMk/>
            <pc:sldMk cId="2222807802" sldId="392"/>
            <ac:cxnSpMk id="9" creationId="{0F487795-5D68-A7B2-A86E-055E5CB592B0}"/>
          </ac:cxnSpMkLst>
        </pc:cxnChg>
      </pc:sldChg>
      <pc:sldChg chg="addSp delSp modSp mod">
        <pc:chgData name="Renata Zelinova" userId="81f8db82-6c85-4f98-99c8-2a7491e4386a" providerId="ADAL" clId="{FB097A3E-6450-4D48-887C-6DF702E82E85}" dt="2024-12-02T09:50:39.309" v="14459" actId="6549"/>
        <pc:sldMkLst>
          <pc:docMk/>
          <pc:sldMk cId="615773649" sldId="393"/>
        </pc:sldMkLst>
        <pc:spChg chg="add mod ord">
          <ac:chgData name="Renata Zelinova" userId="81f8db82-6c85-4f98-99c8-2a7491e4386a" providerId="ADAL" clId="{FB097A3E-6450-4D48-887C-6DF702E82E85}" dt="2024-12-02T09:50:39.309" v="14459" actId="6549"/>
          <ac:spMkLst>
            <pc:docMk/>
            <pc:sldMk cId="615773649" sldId="393"/>
            <ac:spMk id="2" creationId="{0D4D129B-E076-AF5A-DA47-8F20BF20B985}"/>
          </ac:spMkLst>
        </pc:spChg>
        <pc:spChg chg="mod">
          <ac:chgData name="Renata Zelinova" userId="81f8db82-6c85-4f98-99c8-2a7491e4386a" providerId="ADAL" clId="{FB097A3E-6450-4D48-887C-6DF702E82E85}" dt="2024-11-27T22:15:21.171" v="12880" actId="14100"/>
          <ac:spMkLst>
            <pc:docMk/>
            <pc:sldMk cId="615773649" sldId="393"/>
            <ac:spMk id="3" creationId="{E43DB7D1-B772-1843-ABBE-AB0DC6436A42}"/>
          </ac:spMkLst>
        </pc:spChg>
        <pc:spChg chg="mod">
          <ac:chgData name="Renata Zelinova" userId="81f8db82-6c85-4f98-99c8-2a7491e4386a" providerId="ADAL" clId="{FB097A3E-6450-4D48-887C-6DF702E82E85}" dt="2024-11-27T22:22:22.578" v="13010" actId="20577"/>
          <ac:spMkLst>
            <pc:docMk/>
            <pc:sldMk cId="615773649" sldId="393"/>
            <ac:spMk id="4" creationId="{EA574110-3B73-A4BB-E218-4E852DD8FCC3}"/>
          </ac:spMkLst>
        </pc:spChg>
        <pc:picChg chg="add mod">
          <ac:chgData name="Renata Zelinova" userId="81f8db82-6c85-4f98-99c8-2a7491e4386a" providerId="ADAL" clId="{FB097A3E-6450-4D48-887C-6DF702E82E85}" dt="2024-11-27T22:19:25.911" v="12919" actId="1076"/>
          <ac:picMkLst>
            <pc:docMk/>
            <pc:sldMk cId="615773649" sldId="393"/>
            <ac:picMk id="5" creationId="{3E461AD2-0D30-7BEC-70CD-FEEBF939C7AF}"/>
          </ac:picMkLst>
        </pc:picChg>
        <pc:picChg chg="del">
          <ac:chgData name="Renata Zelinova" userId="81f8db82-6c85-4f98-99c8-2a7491e4386a" providerId="ADAL" clId="{FB097A3E-6450-4D48-887C-6DF702E82E85}" dt="2024-11-27T22:15:15.246" v="12877" actId="478"/>
          <ac:picMkLst>
            <pc:docMk/>
            <pc:sldMk cId="615773649" sldId="393"/>
            <ac:picMk id="7" creationId="{5E063269-424A-C12C-E969-961F1016FE31}"/>
          </ac:picMkLst>
        </pc:picChg>
        <pc:picChg chg="del">
          <ac:chgData name="Renata Zelinova" userId="81f8db82-6c85-4f98-99c8-2a7491e4386a" providerId="ADAL" clId="{FB097A3E-6450-4D48-887C-6DF702E82E85}" dt="2024-11-27T22:15:17.580" v="12879" actId="478"/>
          <ac:picMkLst>
            <pc:docMk/>
            <pc:sldMk cId="615773649" sldId="393"/>
            <ac:picMk id="8" creationId="{3EC76470-9F8D-37ED-DADA-AF2AF03269B6}"/>
          </ac:picMkLst>
        </pc:picChg>
        <pc:cxnChg chg="del">
          <ac:chgData name="Renata Zelinova" userId="81f8db82-6c85-4f98-99c8-2a7491e4386a" providerId="ADAL" clId="{FB097A3E-6450-4D48-887C-6DF702E82E85}" dt="2024-11-27T22:15:16.657" v="12878" actId="478"/>
          <ac:cxnSpMkLst>
            <pc:docMk/>
            <pc:sldMk cId="615773649" sldId="393"/>
            <ac:cxnSpMk id="9" creationId="{0F487795-5D68-A7B2-A86E-055E5CB592B0}"/>
          </ac:cxnSpMkLst>
        </pc:cxnChg>
      </pc:sldChg>
      <pc:sldChg chg="addSp delSp modSp new mod ord">
        <pc:chgData name="Renata Zelinova" userId="81f8db82-6c85-4f98-99c8-2a7491e4386a" providerId="ADAL" clId="{FB097A3E-6450-4D48-887C-6DF702E82E85}" dt="2024-12-02T09:48:20.581" v="14431" actId="5793"/>
        <pc:sldMkLst>
          <pc:docMk/>
          <pc:sldMk cId="904232106" sldId="394"/>
        </pc:sldMkLst>
        <pc:spChg chg="del">
          <ac:chgData name="Renata Zelinova" userId="81f8db82-6c85-4f98-99c8-2a7491e4386a" providerId="ADAL" clId="{FB097A3E-6450-4D48-887C-6DF702E82E85}" dt="2024-11-27T22:24:21.453" v="13029" actId="931"/>
          <ac:spMkLst>
            <pc:docMk/>
            <pc:sldMk cId="904232106" sldId="394"/>
            <ac:spMk id="2" creationId="{7AD82274-A18E-E513-30AD-8217AE79E0FF}"/>
          </ac:spMkLst>
        </pc:spChg>
        <pc:spChg chg="mod">
          <ac:chgData name="Renata Zelinova" userId="81f8db82-6c85-4f98-99c8-2a7491e4386a" providerId="ADAL" clId="{FB097A3E-6450-4D48-887C-6DF702E82E85}" dt="2024-11-27T22:23:52.593" v="13027" actId="20577"/>
          <ac:spMkLst>
            <pc:docMk/>
            <pc:sldMk cId="904232106" sldId="394"/>
            <ac:spMk id="3" creationId="{49568A73-0C72-F680-1A31-DC960D553AA7}"/>
          </ac:spMkLst>
        </pc:spChg>
        <pc:spChg chg="mod">
          <ac:chgData name="Renata Zelinova" userId="81f8db82-6c85-4f98-99c8-2a7491e4386a" providerId="ADAL" clId="{FB097A3E-6450-4D48-887C-6DF702E82E85}" dt="2024-12-02T09:48:20.581" v="14431" actId="5793"/>
          <ac:spMkLst>
            <pc:docMk/>
            <pc:sldMk cId="904232106" sldId="394"/>
            <ac:spMk id="4" creationId="{C42A5E1B-2CA4-A8B8-46BE-A7BBFFD6DC1F}"/>
          </ac:spMkLst>
        </pc:spChg>
        <pc:spChg chg="del">
          <ac:chgData name="Renata Zelinova" userId="81f8db82-6c85-4f98-99c8-2a7491e4386a" providerId="ADAL" clId="{FB097A3E-6450-4D48-887C-6DF702E82E85}" dt="2024-11-27T23:05:22.296" v="14373" actId="478"/>
          <ac:spMkLst>
            <pc:docMk/>
            <pc:sldMk cId="904232106" sldId="394"/>
            <ac:spMk id="5" creationId="{710BE8E5-B4C2-E849-7A0D-E584EEB3D7D4}"/>
          </ac:spMkLst>
        </pc:spChg>
        <pc:spChg chg="del">
          <ac:chgData name="Renata Zelinova" userId="81f8db82-6c85-4f98-99c8-2a7491e4386a" providerId="ADAL" clId="{FB097A3E-6450-4D48-887C-6DF702E82E85}" dt="2024-11-27T22:24:04.923" v="13028" actId="478"/>
          <ac:spMkLst>
            <pc:docMk/>
            <pc:sldMk cId="904232106" sldId="394"/>
            <ac:spMk id="6" creationId="{2EA39B63-2ACC-0275-9582-068A480216FC}"/>
          </ac:spMkLst>
        </pc:spChg>
        <pc:picChg chg="add mod">
          <ac:chgData name="Renata Zelinova" userId="81f8db82-6c85-4f98-99c8-2a7491e4386a" providerId="ADAL" clId="{FB097A3E-6450-4D48-887C-6DF702E82E85}" dt="2024-11-27T22:24:26.984" v="13030" actId="27614"/>
          <ac:picMkLst>
            <pc:docMk/>
            <pc:sldMk cId="904232106" sldId="394"/>
            <ac:picMk id="8" creationId="{EA29DA14-E1A6-0D7E-C3C9-DD6E49BDEAAC}"/>
          </ac:picMkLst>
        </pc:picChg>
      </pc:sldChg>
      <pc:sldChg chg="modSp del mod">
        <pc:chgData name="Renata Zelinova" userId="81f8db82-6c85-4f98-99c8-2a7491e4386a" providerId="ADAL" clId="{FB097A3E-6450-4D48-887C-6DF702E82E85}" dt="2024-12-02T09:29:27.130" v="14385" actId="47"/>
        <pc:sldMkLst>
          <pc:docMk/>
          <pc:sldMk cId="3370425258" sldId="395"/>
        </pc:sldMkLst>
        <pc:spChg chg="mod">
          <ac:chgData name="Renata Zelinova" userId="81f8db82-6c85-4f98-99c8-2a7491e4386a" providerId="ADAL" clId="{FB097A3E-6450-4D48-887C-6DF702E82E85}" dt="2024-11-27T22:29:21.869" v="13060" actId="20577"/>
          <ac:spMkLst>
            <pc:docMk/>
            <pc:sldMk cId="3370425258" sldId="395"/>
            <ac:spMk id="4" creationId="{0B8B3345-9837-0D69-6C37-207266264319}"/>
          </ac:spMkLst>
        </pc:spChg>
      </pc:sldChg>
      <pc:sldChg chg="addSp modSp del mod">
        <pc:chgData name="Renata Zelinova" userId="81f8db82-6c85-4f98-99c8-2a7491e4386a" providerId="ADAL" clId="{FB097A3E-6450-4D48-887C-6DF702E82E85}" dt="2024-12-02T09:29:31.895" v="14386" actId="2696"/>
        <pc:sldMkLst>
          <pc:docMk/>
          <pc:sldMk cId="2840059119" sldId="396"/>
        </pc:sldMkLst>
        <pc:spChg chg="mod">
          <ac:chgData name="Renata Zelinova" userId="81f8db82-6c85-4f98-99c8-2a7491e4386a" providerId="ADAL" clId="{FB097A3E-6450-4D48-887C-6DF702E82E85}" dt="2024-11-27T22:38:37.598" v="13235" actId="1076"/>
          <ac:spMkLst>
            <pc:docMk/>
            <pc:sldMk cId="2840059119" sldId="396"/>
            <ac:spMk id="8" creationId="{E0848027-E554-8647-8C65-38A6333C6167}"/>
          </ac:spMkLst>
        </pc:spChg>
        <pc:spChg chg="mod">
          <ac:chgData name="Renata Zelinova" userId="81f8db82-6c85-4f98-99c8-2a7491e4386a" providerId="ADAL" clId="{FB097A3E-6450-4D48-887C-6DF702E82E85}" dt="2024-11-27T22:39:26.067" v="13271" actId="20577"/>
          <ac:spMkLst>
            <pc:docMk/>
            <pc:sldMk cId="2840059119" sldId="396"/>
            <ac:spMk id="12" creationId="{B8642990-0C1C-11AB-99B1-E00D632ABA5E}"/>
          </ac:spMkLst>
        </pc:spChg>
        <pc:spChg chg="mod">
          <ac:chgData name="Renata Zelinova" userId="81f8db82-6c85-4f98-99c8-2a7491e4386a" providerId="ADAL" clId="{FB097A3E-6450-4D48-887C-6DF702E82E85}" dt="2024-11-27T22:38:47.163" v="13238" actId="1076"/>
          <ac:spMkLst>
            <pc:docMk/>
            <pc:sldMk cId="2840059119" sldId="396"/>
            <ac:spMk id="13" creationId="{EE47876F-7682-E763-AEBA-3002964BD937}"/>
          </ac:spMkLst>
        </pc:spChg>
        <pc:spChg chg="mod">
          <ac:chgData name="Renata Zelinova" userId="81f8db82-6c85-4f98-99c8-2a7491e4386a" providerId="ADAL" clId="{FB097A3E-6450-4D48-887C-6DF702E82E85}" dt="2024-11-27T22:38:40.893" v="13236" actId="1076"/>
          <ac:spMkLst>
            <pc:docMk/>
            <pc:sldMk cId="2840059119" sldId="396"/>
            <ac:spMk id="25" creationId="{0C955443-9ACA-0FC6-9E94-48F6BCCA8A4D}"/>
          </ac:spMkLst>
        </pc:spChg>
        <pc:picChg chg="mod">
          <ac:chgData name="Renata Zelinova" userId="81f8db82-6c85-4f98-99c8-2a7491e4386a" providerId="ADAL" clId="{FB097A3E-6450-4D48-887C-6DF702E82E85}" dt="2024-11-27T22:38:44.447" v="13237" actId="1076"/>
          <ac:picMkLst>
            <pc:docMk/>
            <pc:sldMk cId="2840059119" sldId="396"/>
            <ac:picMk id="2" creationId="{2BF0C383-3285-B9A4-1D6C-971CBEDB4082}"/>
          </ac:picMkLst>
        </pc:picChg>
        <pc:picChg chg="mod">
          <ac:chgData name="Renata Zelinova" userId="81f8db82-6c85-4f98-99c8-2a7491e4386a" providerId="ADAL" clId="{FB097A3E-6450-4D48-887C-6DF702E82E85}" dt="2024-11-27T22:39:42.506" v="13272" actId="1076"/>
          <ac:picMkLst>
            <pc:docMk/>
            <pc:sldMk cId="2840059119" sldId="396"/>
            <ac:picMk id="4" creationId="{CE24C536-A7DE-08CE-477C-7BA400D911DC}"/>
          </ac:picMkLst>
        </pc:picChg>
        <pc:picChg chg="mod">
          <ac:chgData name="Renata Zelinova" userId="81f8db82-6c85-4f98-99c8-2a7491e4386a" providerId="ADAL" clId="{FB097A3E-6450-4D48-887C-6DF702E82E85}" dt="2024-11-27T22:38:57.728" v="13241" actId="1076"/>
          <ac:picMkLst>
            <pc:docMk/>
            <pc:sldMk cId="2840059119" sldId="396"/>
            <ac:picMk id="5" creationId="{57CF5D66-97A3-C9BC-DDB1-3C56ECFF0513}"/>
          </ac:picMkLst>
        </pc:picChg>
        <pc:picChg chg="add mod">
          <ac:chgData name="Renata Zelinova" userId="81f8db82-6c85-4f98-99c8-2a7491e4386a" providerId="ADAL" clId="{FB097A3E-6450-4D48-887C-6DF702E82E85}" dt="2024-11-27T22:34:50.394" v="13122" actId="1076"/>
          <ac:picMkLst>
            <pc:docMk/>
            <pc:sldMk cId="2840059119" sldId="396"/>
            <ac:picMk id="6" creationId="{A949047B-AF1D-6386-F7B1-D0ADAF0B1F0C}"/>
          </ac:picMkLst>
        </pc:picChg>
        <pc:picChg chg="mod">
          <ac:chgData name="Renata Zelinova" userId="81f8db82-6c85-4f98-99c8-2a7491e4386a" providerId="ADAL" clId="{FB097A3E-6450-4D48-887C-6DF702E82E85}" dt="2024-11-27T22:33:13.433" v="13114" actId="14100"/>
          <ac:picMkLst>
            <pc:docMk/>
            <pc:sldMk cId="2840059119" sldId="396"/>
            <ac:picMk id="16" creationId="{D04BF19A-D4F2-E670-DF06-1677062658FE}"/>
          </ac:picMkLst>
        </pc:picChg>
      </pc:sldChg>
      <pc:sldChg chg="addSp delSp modSp new mod ord">
        <pc:chgData name="Renata Zelinova" userId="81f8db82-6c85-4f98-99c8-2a7491e4386a" providerId="ADAL" clId="{FB097A3E-6450-4D48-887C-6DF702E82E85}" dt="2024-12-02T09:51:34.325" v="14461" actId="1076"/>
        <pc:sldMkLst>
          <pc:docMk/>
          <pc:sldMk cId="716538717" sldId="397"/>
        </pc:sldMkLst>
        <pc:spChg chg="del">
          <ac:chgData name="Renata Zelinova" userId="81f8db82-6c85-4f98-99c8-2a7491e4386a" providerId="ADAL" clId="{FB097A3E-6450-4D48-887C-6DF702E82E85}" dt="2024-11-27T22:50:28.016" v="13628" actId="478"/>
          <ac:spMkLst>
            <pc:docMk/>
            <pc:sldMk cId="716538717" sldId="397"/>
            <ac:spMk id="2" creationId="{9D0C5F5F-6D9D-19DF-A4B9-05D5DF984E37}"/>
          </ac:spMkLst>
        </pc:spChg>
        <pc:spChg chg="mod">
          <ac:chgData name="Renata Zelinova" userId="81f8db82-6c85-4f98-99c8-2a7491e4386a" providerId="ADAL" clId="{FB097A3E-6450-4D48-887C-6DF702E82E85}" dt="2024-12-02T09:51:29.841" v="14460" actId="1076"/>
          <ac:spMkLst>
            <pc:docMk/>
            <pc:sldMk cId="716538717" sldId="397"/>
            <ac:spMk id="3" creationId="{920A4CA0-E2CF-8241-3D28-2C13CA73D0A7}"/>
          </ac:spMkLst>
        </pc:spChg>
        <pc:spChg chg="mod">
          <ac:chgData name="Renata Zelinova" userId="81f8db82-6c85-4f98-99c8-2a7491e4386a" providerId="ADAL" clId="{FB097A3E-6450-4D48-887C-6DF702E82E85}" dt="2024-12-02T09:51:34.325" v="14461" actId="1076"/>
          <ac:spMkLst>
            <pc:docMk/>
            <pc:sldMk cId="716538717" sldId="397"/>
            <ac:spMk id="4" creationId="{18911B16-F533-B9E3-CF1C-DF94DAB07DD5}"/>
          </ac:spMkLst>
        </pc:spChg>
        <pc:spChg chg="del mod">
          <ac:chgData name="Renata Zelinova" userId="81f8db82-6c85-4f98-99c8-2a7491e4386a" providerId="ADAL" clId="{FB097A3E-6450-4D48-887C-6DF702E82E85}" dt="2024-11-27T22:50:48.076" v="13633" actId="478"/>
          <ac:spMkLst>
            <pc:docMk/>
            <pc:sldMk cId="716538717" sldId="397"/>
            <ac:spMk id="5" creationId="{6EE5E977-381E-2313-E02D-175962DCBA95}"/>
          </ac:spMkLst>
        </pc:spChg>
        <pc:spChg chg="del">
          <ac:chgData name="Renata Zelinova" userId="81f8db82-6c85-4f98-99c8-2a7491e4386a" providerId="ADAL" clId="{FB097A3E-6450-4D48-887C-6DF702E82E85}" dt="2024-11-27T22:50:30.210" v="13629" actId="478"/>
          <ac:spMkLst>
            <pc:docMk/>
            <pc:sldMk cId="716538717" sldId="397"/>
            <ac:spMk id="6" creationId="{25073CA6-59AE-23FA-3B41-2738F7C66FF2}"/>
          </ac:spMkLst>
        </pc:spChg>
        <pc:spChg chg="add mod">
          <ac:chgData name="Renata Zelinova" userId="81f8db82-6c85-4f98-99c8-2a7491e4386a" providerId="ADAL" clId="{FB097A3E-6450-4D48-887C-6DF702E82E85}" dt="2024-11-27T22:52:31.268" v="13716" actId="1076"/>
          <ac:spMkLst>
            <pc:docMk/>
            <pc:sldMk cId="716538717" sldId="397"/>
            <ac:spMk id="9" creationId="{44C174A2-8952-4778-C8D8-8147DFE69492}"/>
          </ac:spMkLst>
        </pc:spChg>
        <pc:picChg chg="add mod modCrop">
          <ac:chgData name="Renata Zelinova" userId="81f8db82-6c85-4f98-99c8-2a7491e4386a" providerId="ADAL" clId="{FB097A3E-6450-4D48-887C-6DF702E82E85}" dt="2024-11-27T22:55:49.081" v="13879" actId="1076"/>
          <ac:picMkLst>
            <pc:docMk/>
            <pc:sldMk cId="716538717" sldId="397"/>
            <ac:picMk id="8" creationId="{1A4A69A2-87F9-8EB4-C51D-9212F508B63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E81AF0-E3B8-45BE-80C3-21BC0EA91D4E}" type="doc">
      <dgm:prSet loTypeId="urn:microsoft.com/office/officeart/2005/8/layout/pyramid3" loCatId="pyramid" qsTypeId="urn:microsoft.com/office/officeart/2005/8/quickstyle/simple1" qsCatId="simple" csTypeId="urn:microsoft.com/office/officeart/2005/8/colors/colorful5" csCatId="colorful" phldr="1"/>
      <dgm:spPr/>
    </dgm:pt>
    <dgm:pt modelId="{2D696C84-EDE7-42AC-A6E8-6EB7C130FE08}">
      <dgm:prSet phldrT="[Text]" custT="1"/>
      <dgm:spPr/>
      <dgm:t>
        <a:bodyPr/>
        <a:lstStyle/>
        <a:p>
          <a:r>
            <a:rPr lang="en-AU" sz="3600" dirty="0">
              <a:solidFill>
                <a:schemeClr val="bg1"/>
              </a:solidFill>
            </a:rPr>
            <a:t>AVOID</a:t>
          </a:r>
        </a:p>
      </dgm:t>
    </dgm:pt>
    <dgm:pt modelId="{E4569DC8-3614-435B-9DB5-D7A31DA2BB63}" type="parTrans" cxnId="{58437E47-C7DB-41BC-BDF0-8A705EDF0A4B}">
      <dgm:prSet/>
      <dgm:spPr/>
      <dgm:t>
        <a:bodyPr/>
        <a:lstStyle/>
        <a:p>
          <a:endParaRPr lang="en-AU"/>
        </a:p>
      </dgm:t>
    </dgm:pt>
    <dgm:pt modelId="{A79ABEB0-D864-4257-AD77-A1F94CF0C5E7}" type="sibTrans" cxnId="{58437E47-C7DB-41BC-BDF0-8A705EDF0A4B}">
      <dgm:prSet/>
      <dgm:spPr/>
      <dgm:t>
        <a:bodyPr/>
        <a:lstStyle/>
        <a:p>
          <a:endParaRPr lang="en-AU"/>
        </a:p>
      </dgm:t>
    </dgm:pt>
    <dgm:pt modelId="{869878B5-C86B-4C8E-9DEA-0383B37D6F5F}">
      <dgm:prSet phldrT="[Text]" custT="1"/>
      <dgm:spPr/>
      <dgm:t>
        <a:bodyPr/>
        <a:lstStyle/>
        <a:p>
          <a:r>
            <a:rPr lang="en-AU" sz="3600" dirty="0">
              <a:solidFill>
                <a:schemeClr val="bg1"/>
              </a:solidFill>
            </a:rPr>
            <a:t>MINIMISE</a:t>
          </a:r>
        </a:p>
      </dgm:t>
    </dgm:pt>
    <dgm:pt modelId="{D269C947-3A62-4BCE-A625-A59B04166928}" type="parTrans" cxnId="{FF3495D7-88E7-44C5-9918-4322FB084B3D}">
      <dgm:prSet/>
      <dgm:spPr/>
      <dgm:t>
        <a:bodyPr/>
        <a:lstStyle/>
        <a:p>
          <a:endParaRPr lang="en-AU"/>
        </a:p>
      </dgm:t>
    </dgm:pt>
    <dgm:pt modelId="{8A62E1C3-8A49-4385-A809-1FF7990F45DA}" type="sibTrans" cxnId="{FF3495D7-88E7-44C5-9918-4322FB084B3D}">
      <dgm:prSet/>
      <dgm:spPr/>
      <dgm:t>
        <a:bodyPr/>
        <a:lstStyle/>
        <a:p>
          <a:endParaRPr lang="en-AU"/>
        </a:p>
      </dgm:t>
    </dgm:pt>
    <dgm:pt modelId="{C91FBBB3-7330-417D-9156-D88A0B80D1DB}">
      <dgm:prSet phldrT="[Text]" custT="1"/>
      <dgm:spPr/>
      <dgm:t>
        <a:bodyPr/>
        <a:lstStyle/>
        <a:p>
          <a:endParaRPr lang="en-AU" sz="1800" dirty="0">
            <a:solidFill>
              <a:schemeClr val="bg1"/>
            </a:solidFill>
          </a:endParaRPr>
        </a:p>
      </dgm:t>
    </dgm:pt>
    <dgm:pt modelId="{608F674F-684D-4206-A42D-EB92A5B5BCE5}" type="parTrans" cxnId="{C8350333-6F4C-4526-BD86-8B5B928F47DD}">
      <dgm:prSet/>
      <dgm:spPr/>
      <dgm:t>
        <a:bodyPr/>
        <a:lstStyle/>
        <a:p>
          <a:endParaRPr lang="en-AU"/>
        </a:p>
      </dgm:t>
    </dgm:pt>
    <dgm:pt modelId="{6D90D57E-57D2-4B16-9754-16A7B59AB4C3}" type="sibTrans" cxnId="{C8350333-6F4C-4526-BD86-8B5B928F47DD}">
      <dgm:prSet/>
      <dgm:spPr/>
      <dgm:t>
        <a:bodyPr/>
        <a:lstStyle/>
        <a:p>
          <a:endParaRPr lang="en-AU"/>
        </a:p>
      </dgm:t>
    </dgm:pt>
    <dgm:pt modelId="{EA9800C0-9825-430D-BCAB-08C7A058DA41}">
      <dgm:prSet phldrT="[Text]"/>
      <dgm:spPr/>
      <dgm:t>
        <a:bodyPr/>
        <a:lstStyle/>
        <a:p>
          <a:endParaRPr lang="en-AU" dirty="0"/>
        </a:p>
      </dgm:t>
    </dgm:pt>
    <dgm:pt modelId="{627EA8CC-A260-4CB8-ABA0-B44C715C2B06}" type="parTrans" cxnId="{B6D40E50-2751-43B9-B7F6-438433BC991D}">
      <dgm:prSet/>
      <dgm:spPr/>
      <dgm:t>
        <a:bodyPr/>
        <a:lstStyle/>
        <a:p>
          <a:endParaRPr lang="en-AU"/>
        </a:p>
      </dgm:t>
    </dgm:pt>
    <dgm:pt modelId="{6DB71366-BCF0-42EB-B285-830714CE8D5D}" type="sibTrans" cxnId="{B6D40E50-2751-43B9-B7F6-438433BC991D}">
      <dgm:prSet/>
      <dgm:spPr/>
      <dgm:t>
        <a:bodyPr/>
        <a:lstStyle/>
        <a:p>
          <a:endParaRPr lang="en-AU"/>
        </a:p>
      </dgm:t>
    </dgm:pt>
    <dgm:pt modelId="{5FE6460A-9C0E-4F74-8673-120B906F7B30}" type="pres">
      <dgm:prSet presAssocID="{ECE81AF0-E3B8-45BE-80C3-21BC0EA91D4E}" presName="Name0" presStyleCnt="0">
        <dgm:presLayoutVars>
          <dgm:dir/>
          <dgm:animLvl val="lvl"/>
          <dgm:resizeHandles val="exact"/>
        </dgm:presLayoutVars>
      </dgm:prSet>
      <dgm:spPr/>
    </dgm:pt>
    <dgm:pt modelId="{D3B591CE-4026-463C-8FCB-D709A49ECE80}" type="pres">
      <dgm:prSet presAssocID="{2D696C84-EDE7-42AC-A6E8-6EB7C130FE08}" presName="Name8" presStyleCnt="0"/>
      <dgm:spPr/>
    </dgm:pt>
    <dgm:pt modelId="{4B2DD0F6-C9AE-4F1B-BAB1-66C02C21C5D9}" type="pres">
      <dgm:prSet presAssocID="{2D696C84-EDE7-42AC-A6E8-6EB7C130FE08}" presName="level" presStyleLbl="node1" presStyleIdx="0" presStyleCnt="4">
        <dgm:presLayoutVars>
          <dgm:chMax val="1"/>
          <dgm:bulletEnabled val="1"/>
        </dgm:presLayoutVars>
      </dgm:prSet>
      <dgm:spPr/>
    </dgm:pt>
    <dgm:pt modelId="{6CFB229E-61FC-4468-8E87-8C9CD0FC37CD}" type="pres">
      <dgm:prSet presAssocID="{2D696C84-EDE7-42AC-A6E8-6EB7C130FE08}" presName="levelTx" presStyleLbl="revTx" presStyleIdx="0" presStyleCnt="0">
        <dgm:presLayoutVars>
          <dgm:chMax val="1"/>
          <dgm:bulletEnabled val="1"/>
        </dgm:presLayoutVars>
      </dgm:prSet>
      <dgm:spPr/>
    </dgm:pt>
    <dgm:pt modelId="{B25C28DB-D490-4210-9519-C7000DA59161}" type="pres">
      <dgm:prSet presAssocID="{869878B5-C86B-4C8E-9DEA-0383B37D6F5F}" presName="Name8" presStyleCnt="0"/>
      <dgm:spPr/>
    </dgm:pt>
    <dgm:pt modelId="{77619F52-76CA-45F5-AFFE-A94F82538D3B}" type="pres">
      <dgm:prSet presAssocID="{869878B5-C86B-4C8E-9DEA-0383B37D6F5F}" presName="level" presStyleLbl="node1" presStyleIdx="1" presStyleCnt="4">
        <dgm:presLayoutVars>
          <dgm:chMax val="1"/>
          <dgm:bulletEnabled val="1"/>
        </dgm:presLayoutVars>
      </dgm:prSet>
      <dgm:spPr/>
    </dgm:pt>
    <dgm:pt modelId="{A0AEA10D-1DF9-46E2-A076-2B9F436B7BA1}" type="pres">
      <dgm:prSet presAssocID="{869878B5-C86B-4C8E-9DEA-0383B37D6F5F}" presName="levelTx" presStyleLbl="revTx" presStyleIdx="0" presStyleCnt="0">
        <dgm:presLayoutVars>
          <dgm:chMax val="1"/>
          <dgm:bulletEnabled val="1"/>
        </dgm:presLayoutVars>
      </dgm:prSet>
      <dgm:spPr/>
    </dgm:pt>
    <dgm:pt modelId="{DF1B83CB-BB1C-4953-A22D-CDF42471864F}" type="pres">
      <dgm:prSet presAssocID="{C91FBBB3-7330-417D-9156-D88A0B80D1DB}" presName="Name8" presStyleCnt="0"/>
      <dgm:spPr/>
    </dgm:pt>
    <dgm:pt modelId="{5D709285-8A3C-4FDA-B969-FE78EFDE6954}" type="pres">
      <dgm:prSet presAssocID="{C91FBBB3-7330-417D-9156-D88A0B80D1DB}" presName="level" presStyleLbl="node1" presStyleIdx="2" presStyleCnt="4">
        <dgm:presLayoutVars>
          <dgm:chMax val="1"/>
          <dgm:bulletEnabled val="1"/>
        </dgm:presLayoutVars>
      </dgm:prSet>
      <dgm:spPr/>
    </dgm:pt>
    <dgm:pt modelId="{48D153B9-7E5F-4B3C-9E39-F8131CE70924}" type="pres">
      <dgm:prSet presAssocID="{C91FBBB3-7330-417D-9156-D88A0B80D1DB}" presName="levelTx" presStyleLbl="revTx" presStyleIdx="0" presStyleCnt="0">
        <dgm:presLayoutVars>
          <dgm:chMax val="1"/>
          <dgm:bulletEnabled val="1"/>
        </dgm:presLayoutVars>
      </dgm:prSet>
      <dgm:spPr/>
    </dgm:pt>
    <dgm:pt modelId="{D61D662C-CCFA-4504-9FC9-E854DAC9D078}" type="pres">
      <dgm:prSet presAssocID="{EA9800C0-9825-430D-BCAB-08C7A058DA41}" presName="Name8" presStyleCnt="0"/>
      <dgm:spPr/>
    </dgm:pt>
    <dgm:pt modelId="{78A9F455-D9B2-4856-9265-2687BE694BC0}" type="pres">
      <dgm:prSet presAssocID="{EA9800C0-9825-430D-BCAB-08C7A058DA41}" presName="level" presStyleLbl="node1" presStyleIdx="3" presStyleCnt="4">
        <dgm:presLayoutVars>
          <dgm:chMax val="1"/>
          <dgm:bulletEnabled val="1"/>
        </dgm:presLayoutVars>
      </dgm:prSet>
      <dgm:spPr/>
    </dgm:pt>
    <dgm:pt modelId="{C1A7A7DD-60B5-4727-B9AC-9D96C81EA711}" type="pres">
      <dgm:prSet presAssocID="{EA9800C0-9825-430D-BCAB-08C7A058DA41}" presName="levelTx" presStyleLbl="revTx" presStyleIdx="0" presStyleCnt="0">
        <dgm:presLayoutVars>
          <dgm:chMax val="1"/>
          <dgm:bulletEnabled val="1"/>
        </dgm:presLayoutVars>
      </dgm:prSet>
      <dgm:spPr/>
    </dgm:pt>
  </dgm:ptLst>
  <dgm:cxnLst>
    <dgm:cxn modelId="{964F5007-4E07-4D6E-A51D-015F6CEC2E06}" type="presOf" srcId="{869878B5-C86B-4C8E-9DEA-0383B37D6F5F}" destId="{77619F52-76CA-45F5-AFFE-A94F82538D3B}" srcOrd="0" destOrd="0" presId="urn:microsoft.com/office/officeart/2005/8/layout/pyramid3"/>
    <dgm:cxn modelId="{C8350333-6F4C-4526-BD86-8B5B928F47DD}" srcId="{ECE81AF0-E3B8-45BE-80C3-21BC0EA91D4E}" destId="{C91FBBB3-7330-417D-9156-D88A0B80D1DB}" srcOrd="2" destOrd="0" parTransId="{608F674F-684D-4206-A42D-EB92A5B5BCE5}" sibTransId="{6D90D57E-57D2-4B16-9754-16A7B59AB4C3}"/>
    <dgm:cxn modelId="{58437E47-C7DB-41BC-BDF0-8A705EDF0A4B}" srcId="{ECE81AF0-E3B8-45BE-80C3-21BC0EA91D4E}" destId="{2D696C84-EDE7-42AC-A6E8-6EB7C130FE08}" srcOrd="0" destOrd="0" parTransId="{E4569DC8-3614-435B-9DB5-D7A31DA2BB63}" sibTransId="{A79ABEB0-D864-4257-AD77-A1F94CF0C5E7}"/>
    <dgm:cxn modelId="{B6D40E50-2751-43B9-B7F6-438433BC991D}" srcId="{ECE81AF0-E3B8-45BE-80C3-21BC0EA91D4E}" destId="{EA9800C0-9825-430D-BCAB-08C7A058DA41}" srcOrd="3" destOrd="0" parTransId="{627EA8CC-A260-4CB8-ABA0-B44C715C2B06}" sibTransId="{6DB71366-BCF0-42EB-B285-830714CE8D5D}"/>
    <dgm:cxn modelId="{EF9B657C-7368-4EFE-822C-FB8C44AFA8EE}" type="presOf" srcId="{C91FBBB3-7330-417D-9156-D88A0B80D1DB}" destId="{5D709285-8A3C-4FDA-B969-FE78EFDE6954}" srcOrd="0" destOrd="0" presId="urn:microsoft.com/office/officeart/2005/8/layout/pyramid3"/>
    <dgm:cxn modelId="{59E8D87F-17DD-43A0-B4ED-22764A76479E}" type="presOf" srcId="{869878B5-C86B-4C8E-9DEA-0383B37D6F5F}" destId="{A0AEA10D-1DF9-46E2-A076-2B9F436B7BA1}" srcOrd="1" destOrd="0" presId="urn:microsoft.com/office/officeart/2005/8/layout/pyramid3"/>
    <dgm:cxn modelId="{211D1B86-5295-4550-A7EB-A8BD87748856}" type="presOf" srcId="{EA9800C0-9825-430D-BCAB-08C7A058DA41}" destId="{78A9F455-D9B2-4856-9265-2687BE694BC0}" srcOrd="0" destOrd="0" presId="urn:microsoft.com/office/officeart/2005/8/layout/pyramid3"/>
    <dgm:cxn modelId="{B0C5D298-6470-471B-8797-658F2825FA4B}" type="presOf" srcId="{ECE81AF0-E3B8-45BE-80C3-21BC0EA91D4E}" destId="{5FE6460A-9C0E-4F74-8673-120B906F7B30}" srcOrd="0" destOrd="0" presId="urn:microsoft.com/office/officeart/2005/8/layout/pyramid3"/>
    <dgm:cxn modelId="{027DCAB6-63E6-4051-A292-FBFDB23927CD}" type="presOf" srcId="{C91FBBB3-7330-417D-9156-D88A0B80D1DB}" destId="{48D153B9-7E5F-4B3C-9E39-F8131CE70924}" srcOrd="1" destOrd="0" presId="urn:microsoft.com/office/officeart/2005/8/layout/pyramid3"/>
    <dgm:cxn modelId="{0008AEBE-C71C-4F39-ACA7-B193F0E3B553}" type="presOf" srcId="{2D696C84-EDE7-42AC-A6E8-6EB7C130FE08}" destId="{6CFB229E-61FC-4468-8E87-8C9CD0FC37CD}" srcOrd="1" destOrd="0" presId="urn:microsoft.com/office/officeart/2005/8/layout/pyramid3"/>
    <dgm:cxn modelId="{244BCCCE-351F-41ED-B032-13DDCE4C083C}" type="presOf" srcId="{EA9800C0-9825-430D-BCAB-08C7A058DA41}" destId="{C1A7A7DD-60B5-4727-B9AC-9D96C81EA711}" srcOrd="1" destOrd="0" presId="urn:microsoft.com/office/officeart/2005/8/layout/pyramid3"/>
    <dgm:cxn modelId="{FF3495D7-88E7-44C5-9918-4322FB084B3D}" srcId="{ECE81AF0-E3B8-45BE-80C3-21BC0EA91D4E}" destId="{869878B5-C86B-4C8E-9DEA-0383B37D6F5F}" srcOrd="1" destOrd="0" parTransId="{D269C947-3A62-4BCE-A625-A59B04166928}" sibTransId="{8A62E1C3-8A49-4385-A809-1FF7990F45DA}"/>
    <dgm:cxn modelId="{CEEA9FE9-07B4-4BF4-8361-4188521437AD}" type="presOf" srcId="{2D696C84-EDE7-42AC-A6E8-6EB7C130FE08}" destId="{4B2DD0F6-C9AE-4F1B-BAB1-66C02C21C5D9}" srcOrd="0" destOrd="0" presId="urn:microsoft.com/office/officeart/2005/8/layout/pyramid3"/>
    <dgm:cxn modelId="{C92F220B-E2CD-448C-A55F-BDCF7AF73ED4}" type="presParOf" srcId="{5FE6460A-9C0E-4F74-8673-120B906F7B30}" destId="{D3B591CE-4026-463C-8FCB-D709A49ECE80}" srcOrd="0" destOrd="0" presId="urn:microsoft.com/office/officeart/2005/8/layout/pyramid3"/>
    <dgm:cxn modelId="{F9CCB4BD-5ED0-4CE2-99C6-7987E82DC5A4}" type="presParOf" srcId="{D3B591CE-4026-463C-8FCB-D709A49ECE80}" destId="{4B2DD0F6-C9AE-4F1B-BAB1-66C02C21C5D9}" srcOrd="0" destOrd="0" presId="urn:microsoft.com/office/officeart/2005/8/layout/pyramid3"/>
    <dgm:cxn modelId="{1216231C-8E17-42E3-8CDA-89DC3FE738FB}" type="presParOf" srcId="{D3B591CE-4026-463C-8FCB-D709A49ECE80}" destId="{6CFB229E-61FC-4468-8E87-8C9CD0FC37CD}" srcOrd="1" destOrd="0" presId="urn:microsoft.com/office/officeart/2005/8/layout/pyramid3"/>
    <dgm:cxn modelId="{074BD948-0431-44D6-940E-2AC2B084B821}" type="presParOf" srcId="{5FE6460A-9C0E-4F74-8673-120B906F7B30}" destId="{B25C28DB-D490-4210-9519-C7000DA59161}" srcOrd="1" destOrd="0" presId="urn:microsoft.com/office/officeart/2005/8/layout/pyramid3"/>
    <dgm:cxn modelId="{9DB71422-1D89-4BBA-AA1E-5B832C29E1EC}" type="presParOf" srcId="{B25C28DB-D490-4210-9519-C7000DA59161}" destId="{77619F52-76CA-45F5-AFFE-A94F82538D3B}" srcOrd="0" destOrd="0" presId="urn:microsoft.com/office/officeart/2005/8/layout/pyramid3"/>
    <dgm:cxn modelId="{EC987A6C-6121-4B6F-8AEC-53FBDDC14567}" type="presParOf" srcId="{B25C28DB-D490-4210-9519-C7000DA59161}" destId="{A0AEA10D-1DF9-46E2-A076-2B9F436B7BA1}" srcOrd="1" destOrd="0" presId="urn:microsoft.com/office/officeart/2005/8/layout/pyramid3"/>
    <dgm:cxn modelId="{818DEED2-2299-4E33-933E-3B0DD105EB11}" type="presParOf" srcId="{5FE6460A-9C0E-4F74-8673-120B906F7B30}" destId="{DF1B83CB-BB1C-4953-A22D-CDF42471864F}" srcOrd="2" destOrd="0" presId="urn:microsoft.com/office/officeart/2005/8/layout/pyramid3"/>
    <dgm:cxn modelId="{52EF9C8B-0D2B-482D-88D2-1331FF16FD49}" type="presParOf" srcId="{DF1B83CB-BB1C-4953-A22D-CDF42471864F}" destId="{5D709285-8A3C-4FDA-B969-FE78EFDE6954}" srcOrd="0" destOrd="0" presId="urn:microsoft.com/office/officeart/2005/8/layout/pyramid3"/>
    <dgm:cxn modelId="{A478FD6E-BD61-4ED4-9900-15CDB3DD9150}" type="presParOf" srcId="{DF1B83CB-BB1C-4953-A22D-CDF42471864F}" destId="{48D153B9-7E5F-4B3C-9E39-F8131CE70924}" srcOrd="1" destOrd="0" presId="urn:microsoft.com/office/officeart/2005/8/layout/pyramid3"/>
    <dgm:cxn modelId="{66DEE949-73E3-4F75-85EA-46AE808DA0D9}" type="presParOf" srcId="{5FE6460A-9C0E-4F74-8673-120B906F7B30}" destId="{D61D662C-CCFA-4504-9FC9-E854DAC9D078}" srcOrd="3" destOrd="0" presId="urn:microsoft.com/office/officeart/2005/8/layout/pyramid3"/>
    <dgm:cxn modelId="{0AE23C3F-D530-4F7B-93D2-749D023ACDFA}" type="presParOf" srcId="{D61D662C-CCFA-4504-9FC9-E854DAC9D078}" destId="{78A9F455-D9B2-4856-9265-2687BE694BC0}" srcOrd="0" destOrd="0" presId="urn:microsoft.com/office/officeart/2005/8/layout/pyramid3"/>
    <dgm:cxn modelId="{DCDFAB1C-C23B-474A-9256-8D12D9E82BD6}" type="presParOf" srcId="{D61D662C-CCFA-4504-9FC9-E854DAC9D078}" destId="{C1A7A7DD-60B5-4727-B9AC-9D96C81EA711}"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54646E-645B-4FF5-809C-0DD9EE8231BC}"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AU"/>
        </a:p>
      </dgm:t>
    </dgm:pt>
    <dgm:pt modelId="{A4A7D67D-89E1-431F-A05D-92FB1853C61E}">
      <dgm:prSet phldrT="[Text]"/>
      <dgm:spPr>
        <a:solidFill>
          <a:schemeClr val="accent6">
            <a:lumMod val="40000"/>
            <a:lumOff val="60000"/>
            <a:alpha val="50000"/>
          </a:schemeClr>
        </a:solidFill>
      </dgm:spPr>
      <dgm:t>
        <a:bodyPr/>
        <a:lstStyle/>
        <a:p>
          <a:r>
            <a:rPr lang="en-AU" dirty="0"/>
            <a:t>Clearing permit</a:t>
          </a:r>
        </a:p>
      </dgm:t>
    </dgm:pt>
    <dgm:pt modelId="{C3A3BF08-F654-475A-AFED-82A8A152755A}" type="parTrans" cxnId="{20CA4A79-CE6D-4ED1-95A0-F2B9E470D886}">
      <dgm:prSet/>
      <dgm:spPr/>
      <dgm:t>
        <a:bodyPr/>
        <a:lstStyle/>
        <a:p>
          <a:endParaRPr lang="en-AU"/>
        </a:p>
      </dgm:t>
    </dgm:pt>
    <dgm:pt modelId="{F60D0A78-3141-48E1-87D1-141D27D6A510}" type="sibTrans" cxnId="{20CA4A79-CE6D-4ED1-95A0-F2B9E470D886}">
      <dgm:prSet/>
      <dgm:spPr/>
      <dgm:t>
        <a:bodyPr/>
        <a:lstStyle/>
        <a:p>
          <a:endParaRPr lang="en-AU"/>
        </a:p>
      </dgm:t>
    </dgm:pt>
    <dgm:pt modelId="{08A20415-2D77-433D-9EE3-7FF8B1B52CFC}">
      <dgm:prSet phldrT="[Text]"/>
      <dgm:spPr>
        <a:solidFill>
          <a:srgbClr val="FFCCFF">
            <a:alpha val="50000"/>
          </a:srgbClr>
        </a:solidFill>
      </dgm:spPr>
      <dgm:t>
        <a:bodyPr/>
        <a:lstStyle/>
        <a:p>
          <a:r>
            <a:rPr lang="en-AU" dirty="0"/>
            <a:t>Exempt under Schedule 6 of the EP Act </a:t>
          </a:r>
        </a:p>
      </dgm:t>
    </dgm:pt>
    <dgm:pt modelId="{870A3F9F-34EF-420C-9978-00AA5954AD3F}" type="parTrans" cxnId="{B69298AA-E264-4E14-8D1D-E4233FE91331}">
      <dgm:prSet/>
      <dgm:spPr/>
      <dgm:t>
        <a:bodyPr/>
        <a:lstStyle/>
        <a:p>
          <a:endParaRPr lang="en-AU"/>
        </a:p>
      </dgm:t>
    </dgm:pt>
    <dgm:pt modelId="{036CA8C7-2FB8-4FB0-8454-6E59CB086089}" type="sibTrans" cxnId="{B69298AA-E264-4E14-8D1D-E4233FE91331}">
      <dgm:prSet/>
      <dgm:spPr/>
      <dgm:t>
        <a:bodyPr/>
        <a:lstStyle/>
        <a:p>
          <a:endParaRPr lang="en-AU"/>
        </a:p>
      </dgm:t>
    </dgm:pt>
    <dgm:pt modelId="{0FA05ABC-BDA8-46BC-80B4-5DCB0443973F}">
      <dgm:prSet phldrT="[Text]"/>
      <dgm:spPr>
        <a:solidFill>
          <a:srgbClr val="A8DCF8">
            <a:alpha val="50000"/>
          </a:srgbClr>
        </a:solidFill>
      </dgm:spPr>
      <dgm:t>
        <a:bodyPr/>
        <a:lstStyle/>
        <a:p>
          <a:r>
            <a:rPr lang="en-AU" dirty="0"/>
            <a:t>Exempt under Clearing Regulations &amp; outside Environmentally Sensitive Areas</a:t>
          </a:r>
        </a:p>
      </dgm:t>
    </dgm:pt>
    <dgm:pt modelId="{C2F85E61-34C4-44C8-8554-E9024E15A107}" type="parTrans" cxnId="{98B89BB7-E985-4A21-BC4D-F3DEA3BA9C76}">
      <dgm:prSet/>
      <dgm:spPr/>
      <dgm:t>
        <a:bodyPr/>
        <a:lstStyle/>
        <a:p>
          <a:endParaRPr lang="en-AU"/>
        </a:p>
      </dgm:t>
    </dgm:pt>
    <dgm:pt modelId="{7B665E9B-7EA2-4F95-9E1D-402D8FEAB2E0}" type="sibTrans" cxnId="{98B89BB7-E985-4A21-BC4D-F3DEA3BA9C76}">
      <dgm:prSet/>
      <dgm:spPr/>
      <dgm:t>
        <a:bodyPr/>
        <a:lstStyle/>
        <a:p>
          <a:endParaRPr lang="en-AU"/>
        </a:p>
      </dgm:t>
    </dgm:pt>
    <dgm:pt modelId="{BC1044A9-1276-4FA5-A4AE-B25BF93E509C}">
      <dgm:prSet phldrT="[Text]"/>
      <dgm:spPr>
        <a:solidFill>
          <a:srgbClr val="FBBD00">
            <a:alpha val="50000"/>
          </a:srgbClr>
        </a:solidFill>
      </dgm:spPr>
      <dgm:t>
        <a:bodyPr/>
        <a:lstStyle/>
        <a:p>
          <a:r>
            <a:rPr lang="en-AU" dirty="0"/>
            <a:t>Referral approval (under s.51DA of the EP Act)</a:t>
          </a:r>
        </a:p>
      </dgm:t>
    </dgm:pt>
    <dgm:pt modelId="{92CF2556-05BB-483B-86F4-0FAF14C1898D}" type="parTrans" cxnId="{F540B8C1-3DE1-41EA-8508-34CA7456CFC4}">
      <dgm:prSet/>
      <dgm:spPr/>
      <dgm:t>
        <a:bodyPr/>
        <a:lstStyle/>
        <a:p>
          <a:endParaRPr lang="en-AU"/>
        </a:p>
      </dgm:t>
    </dgm:pt>
    <dgm:pt modelId="{BB9A5371-0886-46F0-B923-4FFDFD622E94}" type="sibTrans" cxnId="{F540B8C1-3DE1-41EA-8508-34CA7456CFC4}">
      <dgm:prSet/>
      <dgm:spPr/>
      <dgm:t>
        <a:bodyPr/>
        <a:lstStyle/>
        <a:p>
          <a:endParaRPr lang="en-AU"/>
        </a:p>
      </dgm:t>
    </dgm:pt>
    <dgm:pt modelId="{DE920C56-A857-4E12-8E8A-913404B608E1}" type="pres">
      <dgm:prSet presAssocID="{1854646E-645B-4FF5-809C-0DD9EE8231BC}" presName="Name0" presStyleCnt="0">
        <dgm:presLayoutVars>
          <dgm:dir/>
          <dgm:resizeHandles val="exact"/>
        </dgm:presLayoutVars>
      </dgm:prSet>
      <dgm:spPr/>
    </dgm:pt>
    <dgm:pt modelId="{BDB68550-AC16-44B8-958A-BDE4407F0DCA}" type="pres">
      <dgm:prSet presAssocID="{A4A7D67D-89E1-431F-A05D-92FB1853C61E}" presName="Name5" presStyleLbl="vennNode1" presStyleIdx="0" presStyleCnt="4">
        <dgm:presLayoutVars>
          <dgm:bulletEnabled val="1"/>
        </dgm:presLayoutVars>
      </dgm:prSet>
      <dgm:spPr/>
    </dgm:pt>
    <dgm:pt modelId="{6AEB9DA2-8347-4249-AF09-4371DE0A8443}" type="pres">
      <dgm:prSet presAssocID="{F60D0A78-3141-48E1-87D1-141D27D6A510}" presName="space" presStyleCnt="0"/>
      <dgm:spPr/>
    </dgm:pt>
    <dgm:pt modelId="{AD46599A-5CE9-42B6-88B8-8092A9E4F489}" type="pres">
      <dgm:prSet presAssocID="{08A20415-2D77-433D-9EE3-7FF8B1B52CFC}" presName="Name5" presStyleLbl="vennNode1" presStyleIdx="1" presStyleCnt="4">
        <dgm:presLayoutVars>
          <dgm:bulletEnabled val="1"/>
        </dgm:presLayoutVars>
      </dgm:prSet>
      <dgm:spPr/>
    </dgm:pt>
    <dgm:pt modelId="{83C1725E-C415-4B03-B837-E5492EA6F11B}" type="pres">
      <dgm:prSet presAssocID="{036CA8C7-2FB8-4FB0-8454-6E59CB086089}" presName="space" presStyleCnt="0"/>
      <dgm:spPr/>
    </dgm:pt>
    <dgm:pt modelId="{C8086019-8AEA-49D4-A8CA-2F57BF88F091}" type="pres">
      <dgm:prSet presAssocID="{0FA05ABC-BDA8-46BC-80B4-5DCB0443973F}" presName="Name5" presStyleLbl="vennNode1" presStyleIdx="2" presStyleCnt="4">
        <dgm:presLayoutVars>
          <dgm:bulletEnabled val="1"/>
        </dgm:presLayoutVars>
      </dgm:prSet>
      <dgm:spPr/>
    </dgm:pt>
    <dgm:pt modelId="{8C980761-19F8-4EF5-9062-6B6AF18C11BC}" type="pres">
      <dgm:prSet presAssocID="{7B665E9B-7EA2-4F95-9E1D-402D8FEAB2E0}" presName="space" presStyleCnt="0"/>
      <dgm:spPr/>
    </dgm:pt>
    <dgm:pt modelId="{7C3D4CBB-6BBE-427F-BA9B-F24AAF517149}" type="pres">
      <dgm:prSet presAssocID="{BC1044A9-1276-4FA5-A4AE-B25BF93E509C}" presName="Name5" presStyleLbl="vennNode1" presStyleIdx="3" presStyleCnt="4">
        <dgm:presLayoutVars>
          <dgm:bulletEnabled val="1"/>
        </dgm:presLayoutVars>
      </dgm:prSet>
      <dgm:spPr/>
    </dgm:pt>
  </dgm:ptLst>
  <dgm:cxnLst>
    <dgm:cxn modelId="{DA1EBB34-541D-4C84-8D10-B43EAFE36054}" type="presOf" srcId="{0FA05ABC-BDA8-46BC-80B4-5DCB0443973F}" destId="{C8086019-8AEA-49D4-A8CA-2F57BF88F091}" srcOrd="0" destOrd="0" presId="urn:microsoft.com/office/officeart/2005/8/layout/venn3"/>
    <dgm:cxn modelId="{F5C9B366-2AFD-4D2B-9E2C-7B773B2267CE}" type="presOf" srcId="{1854646E-645B-4FF5-809C-0DD9EE8231BC}" destId="{DE920C56-A857-4E12-8E8A-913404B608E1}" srcOrd="0" destOrd="0" presId="urn:microsoft.com/office/officeart/2005/8/layout/venn3"/>
    <dgm:cxn modelId="{20CA4A79-CE6D-4ED1-95A0-F2B9E470D886}" srcId="{1854646E-645B-4FF5-809C-0DD9EE8231BC}" destId="{A4A7D67D-89E1-431F-A05D-92FB1853C61E}" srcOrd="0" destOrd="0" parTransId="{C3A3BF08-F654-475A-AFED-82A8A152755A}" sibTransId="{F60D0A78-3141-48E1-87D1-141D27D6A510}"/>
    <dgm:cxn modelId="{B69298AA-E264-4E14-8D1D-E4233FE91331}" srcId="{1854646E-645B-4FF5-809C-0DD9EE8231BC}" destId="{08A20415-2D77-433D-9EE3-7FF8B1B52CFC}" srcOrd="1" destOrd="0" parTransId="{870A3F9F-34EF-420C-9978-00AA5954AD3F}" sibTransId="{036CA8C7-2FB8-4FB0-8454-6E59CB086089}"/>
    <dgm:cxn modelId="{98B89BB7-E985-4A21-BC4D-F3DEA3BA9C76}" srcId="{1854646E-645B-4FF5-809C-0DD9EE8231BC}" destId="{0FA05ABC-BDA8-46BC-80B4-5DCB0443973F}" srcOrd="2" destOrd="0" parTransId="{C2F85E61-34C4-44C8-8554-E9024E15A107}" sibTransId="{7B665E9B-7EA2-4F95-9E1D-402D8FEAB2E0}"/>
    <dgm:cxn modelId="{F540B8C1-3DE1-41EA-8508-34CA7456CFC4}" srcId="{1854646E-645B-4FF5-809C-0DD9EE8231BC}" destId="{BC1044A9-1276-4FA5-A4AE-B25BF93E509C}" srcOrd="3" destOrd="0" parTransId="{92CF2556-05BB-483B-86F4-0FAF14C1898D}" sibTransId="{BB9A5371-0886-46F0-B923-4FFDFD622E94}"/>
    <dgm:cxn modelId="{E6E387CB-8192-47C2-B72D-31655154B726}" type="presOf" srcId="{08A20415-2D77-433D-9EE3-7FF8B1B52CFC}" destId="{AD46599A-5CE9-42B6-88B8-8092A9E4F489}" srcOrd="0" destOrd="0" presId="urn:microsoft.com/office/officeart/2005/8/layout/venn3"/>
    <dgm:cxn modelId="{D14240CC-65E6-45E0-966B-E9D953A2BCA4}" type="presOf" srcId="{BC1044A9-1276-4FA5-A4AE-B25BF93E509C}" destId="{7C3D4CBB-6BBE-427F-BA9B-F24AAF517149}" srcOrd="0" destOrd="0" presId="urn:microsoft.com/office/officeart/2005/8/layout/venn3"/>
    <dgm:cxn modelId="{2FC9CBCD-D2E4-4AB0-A232-CBD669B74BE7}" type="presOf" srcId="{A4A7D67D-89E1-431F-A05D-92FB1853C61E}" destId="{BDB68550-AC16-44B8-958A-BDE4407F0DCA}" srcOrd="0" destOrd="0" presId="urn:microsoft.com/office/officeart/2005/8/layout/venn3"/>
    <dgm:cxn modelId="{9549D9AD-1119-4C41-87C7-C3E33AED0E94}" type="presParOf" srcId="{DE920C56-A857-4E12-8E8A-913404B608E1}" destId="{BDB68550-AC16-44B8-958A-BDE4407F0DCA}" srcOrd="0" destOrd="0" presId="urn:microsoft.com/office/officeart/2005/8/layout/venn3"/>
    <dgm:cxn modelId="{3BB38A9C-9B90-45C4-BB3C-D14A7098F442}" type="presParOf" srcId="{DE920C56-A857-4E12-8E8A-913404B608E1}" destId="{6AEB9DA2-8347-4249-AF09-4371DE0A8443}" srcOrd="1" destOrd="0" presId="urn:microsoft.com/office/officeart/2005/8/layout/venn3"/>
    <dgm:cxn modelId="{4444C8B0-0E16-45B9-9862-311C3A324D9A}" type="presParOf" srcId="{DE920C56-A857-4E12-8E8A-913404B608E1}" destId="{AD46599A-5CE9-42B6-88B8-8092A9E4F489}" srcOrd="2" destOrd="0" presId="urn:microsoft.com/office/officeart/2005/8/layout/venn3"/>
    <dgm:cxn modelId="{4A39E126-E8B2-401D-B21B-84BDF14EB81C}" type="presParOf" srcId="{DE920C56-A857-4E12-8E8A-913404B608E1}" destId="{83C1725E-C415-4B03-B837-E5492EA6F11B}" srcOrd="3" destOrd="0" presId="urn:microsoft.com/office/officeart/2005/8/layout/venn3"/>
    <dgm:cxn modelId="{F069791E-E326-4488-B875-E80ADB01C1EA}" type="presParOf" srcId="{DE920C56-A857-4E12-8E8A-913404B608E1}" destId="{C8086019-8AEA-49D4-A8CA-2F57BF88F091}" srcOrd="4" destOrd="0" presId="urn:microsoft.com/office/officeart/2005/8/layout/venn3"/>
    <dgm:cxn modelId="{D8B25F1D-A936-43E4-B238-412248089209}" type="presParOf" srcId="{DE920C56-A857-4E12-8E8A-913404B608E1}" destId="{8C980761-19F8-4EF5-9062-6B6AF18C11BC}" srcOrd="5" destOrd="0" presId="urn:microsoft.com/office/officeart/2005/8/layout/venn3"/>
    <dgm:cxn modelId="{0CB65383-357E-452A-8F8D-6CAD0238D656}" type="presParOf" srcId="{DE920C56-A857-4E12-8E8A-913404B608E1}" destId="{7C3D4CBB-6BBE-427F-BA9B-F24AAF517149}" srcOrd="6"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2DD0F6-C9AE-4F1B-BAB1-66C02C21C5D9}">
      <dsp:nvSpPr>
        <dsp:cNvPr id="0" name=""/>
        <dsp:cNvSpPr/>
      </dsp:nvSpPr>
      <dsp:spPr>
        <a:xfrm rot="10800000">
          <a:off x="0" y="0"/>
          <a:ext cx="4935538" cy="1557669"/>
        </a:xfrm>
        <a:prstGeom prst="trapezoid">
          <a:avLst>
            <a:gd name="adj" fmla="val 39607"/>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AU" sz="3600" kern="1200" dirty="0">
              <a:solidFill>
                <a:schemeClr val="bg1"/>
              </a:solidFill>
            </a:rPr>
            <a:t>AVOID</a:t>
          </a:r>
        </a:p>
      </dsp:txBody>
      <dsp:txXfrm rot="-10800000">
        <a:off x="863719" y="0"/>
        <a:ext cx="3208099" cy="1557669"/>
      </dsp:txXfrm>
    </dsp:sp>
    <dsp:sp modelId="{77619F52-76CA-45F5-AFFE-A94F82538D3B}">
      <dsp:nvSpPr>
        <dsp:cNvPr id="0" name=""/>
        <dsp:cNvSpPr/>
      </dsp:nvSpPr>
      <dsp:spPr>
        <a:xfrm rot="10800000">
          <a:off x="616942" y="1557669"/>
          <a:ext cx="3701653" cy="1557669"/>
        </a:xfrm>
        <a:prstGeom prst="trapezoid">
          <a:avLst>
            <a:gd name="adj" fmla="val 39607"/>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AU" sz="3600" kern="1200" dirty="0">
              <a:solidFill>
                <a:schemeClr val="bg1"/>
              </a:solidFill>
            </a:rPr>
            <a:t>MINIMISE</a:t>
          </a:r>
        </a:p>
      </dsp:txBody>
      <dsp:txXfrm rot="-10800000">
        <a:off x="1264731" y="1557669"/>
        <a:ext cx="2406074" cy="1557669"/>
      </dsp:txXfrm>
    </dsp:sp>
    <dsp:sp modelId="{5D709285-8A3C-4FDA-B969-FE78EFDE6954}">
      <dsp:nvSpPr>
        <dsp:cNvPr id="0" name=""/>
        <dsp:cNvSpPr/>
      </dsp:nvSpPr>
      <dsp:spPr>
        <a:xfrm rot="10800000">
          <a:off x="1233884" y="3115339"/>
          <a:ext cx="2467769" cy="1557669"/>
        </a:xfrm>
        <a:prstGeom prst="trapezoid">
          <a:avLst>
            <a:gd name="adj" fmla="val 39607"/>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AU" sz="1800" kern="1200" dirty="0">
            <a:solidFill>
              <a:schemeClr val="bg1"/>
            </a:solidFill>
          </a:endParaRPr>
        </a:p>
      </dsp:txBody>
      <dsp:txXfrm rot="-10800000">
        <a:off x="1665744" y="3115339"/>
        <a:ext cx="1604049" cy="1557669"/>
      </dsp:txXfrm>
    </dsp:sp>
    <dsp:sp modelId="{78A9F455-D9B2-4856-9265-2687BE694BC0}">
      <dsp:nvSpPr>
        <dsp:cNvPr id="0" name=""/>
        <dsp:cNvSpPr/>
      </dsp:nvSpPr>
      <dsp:spPr>
        <a:xfrm rot="10800000">
          <a:off x="1850826" y="4673009"/>
          <a:ext cx="1233884" cy="1557669"/>
        </a:xfrm>
        <a:prstGeom prst="trapezoid">
          <a:avLst>
            <a:gd name="adj" fmla="val 5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AU" sz="6500" kern="1200" dirty="0"/>
        </a:p>
      </dsp:txBody>
      <dsp:txXfrm rot="-10800000">
        <a:off x="1850826" y="4673009"/>
        <a:ext cx="1233884" cy="1557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68550-AC16-44B8-958A-BDE4407F0DCA}">
      <dsp:nvSpPr>
        <dsp:cNvPr id="0" name=""/>
        <dsp:cNvSpPr/>
      </dsp:nvSpPr>
      <dsp:spPr>
        <a:xfrm>
          <a:off x="3167" y="784128"/>
          <a:ext cx="3177892" cy="3177892"/>
        </a:xfrm>
        <a:prstGeom prst="ellipse">
          <a:avLst/>
        </a:prstGeom>
        <a:solidFill>
          <a:schemeClr val="accent6">
            <a:lumMod val="40000"/>
            <a:lumOff val="6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890" tIns="25400" rIns="174890" bIns="25400" numCol="1" spcCol="1270" anchor="ctr" anchorCtr="0">
          <a:noAutofit/>
        </a:bodyPr>
        <a:lstStyle/>
        <a:p>
          <a:pPr marL="0" lvl="0" indent="0" algn="ctr" defTabSz="889000">
            <a:lnSpc>
              <a:spcPct val="90000"/>
            </a:lnSpc>
            <a:spcBef>
              <a:spcPct val="0"/>
            </a:spcBef>
            <a:spcAft>
              <a:spcPct val="35000"/>
            </a:spcAft>
            <a:buNone/>
          </a:pPr>
          <a:r>
            <a:rPr lang="en-AU" sz="2000" kern="1200" dirty="0"/>
            <a:t>Clearing permit</a:t>
          </a:r>
        </a:p>
      </dsp:txBody>
      <dsp:txXfrm>
        <a:off x="468559" y="1249520"/>
        <a:ext cx="2247108" cy="2247108"/>
      </dsp:txXfrm>
    </dsp:sp>
    <dsp:sp modelId="{AD46599A-5CE9-42B6-88B8-8092A9E4F489}">
      <dsp:nvSpPr>
        <dsp:cNvPr id="0" name=""/>
        <dsp:cNvSpPr/>
      </dsp:nvSpPr>
      <dsp:spPr>
        <a:xfrm>
          <a:off x="2545481" y="784128"/>
          <a:ext cx="3177892" cy="3177892"/>
        </a:xfrm>
        <a:prstGeom prst="ellipse">
          <a:avLst/>
        </a:prstGeom>
        <a:solidFill>
          <a:srgbClr val="FFCC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890" tIns="25400" rIns="174890" bIns="25400" numCol="1" spcCol="1270" anchor="ctr" anchorCtr="0">
          <a:noAutofit/>
        </a:bodyPr>
        <a:lstStyle/>
        <a:p>
          <a:pPr marL="0" lvl="0" indent="0" algn="ctr" defTabSz="889000">
            <a:lnSpc>
              <a:spcPct val="90000"/>
            </a:lnSpc>
            <a:spcBef>
              <a:spcPct val="0"/>
            </a:spcBef>
            <a:spcAft>
              <a:spcPct val="35000"/>
            </a:spcAft>
            <a:buNone/>
          </a:pPr>
          <a:r>
            <a:rPr lang="en-AU" sz="2000" kern="1200" dirty="0"/>
            <a:t>Exempt under Schedule 6 of the EP Act </a:t>
          </a:r>
        </a:p>
      </dsp:txBody>
      <dsp:txXfrm>
        <a:off x="3010873" y="1249520"/>
        <a:ext cx="2247108" cy="2247108"/>
      </dsp:txXfrm>
    </dsp:sp>
    <dsp:sp modelId="{C8086019-8AEA-49D4-A8CA-2F57BF88F091}">
      <dsp:nvSpPr>
        <dsp:cNvPr id="0" name=""/>
        <dsp:cNvSpPr/>
      </dsp:nvSpPr>
      <dsp:spPr>
        <a:xfrm>
          <a:off x="5087795" y="784128"/>
          <a:ext cx="3177892" cy="3177892"/>
        </a:xfrm>
        <a:prstGeom prst="ellipse">
          <a:avLst/>
        </a:prstGeom>
        <a:solidFill>
          <a:srgbClr val="A8DCF8">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890" tIns="25400" rIns="174890" bIns="25400" numCol="1" spcCol="1270" anchor="ctr" anchorCtr="0">
          <a:noAutofit/>
        </a:bodyPr>
        <a:lstStyle/>
        <a:p>
          <a:pPr marL="0" lvl="0" indent="0" algn="ctr" defTabSz="889000">
            <a:lnSpc>
              <a:spcPct val="90000"/>
            </a:lnSpc>
            <a:spcBef>
              <a:spcPct val="0"/>
            </a:spcBef>
            <a:spcAft>
              <a:spcPct val="35000"/>
            </a:spcAft>
            <a:buNone/>
          </a:pPr>
          <a:r>
            <a:rPr lang="en-AU" sz="2000" kern="1200" dirty="0"/>
            <a:t>Exempt under Clearing Regulations &amp; outside Environmentally Sensitive Areas</a:t>
          </a:r>
        </a:p>
      </dsp:txBody>
      <dsp:txXfrm>
        <a:off x="5553187" y="1249520"/>
        <a:ext cx="2247108" cy="2247108"/>
      </dsp:txXfrm>
    </dsp:sp>
    <dsp:sp modelId="{7C3D4CBB-6BBE-427F-BA9B-F24AAF517149}">
      <dsp:nvSpPr>
        <dsp:cNvPr id="0" name=""/>
        <dsp:cNvSpPr/>
      </dsp:nvSpPr>
      <dsp:spPr>
        <a:xfrm>
          <a:off x="7630109" y="784128"/>
          <a:ext cx="3177892" cy="3177892"/>
        </a:xfrm>
        <a:prstGeom prst="ellipse">
          <a:avLst/>
        </a:prstGeom>
        <a:solidFill>
          <a:srgbClr val="FBBD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4890" tIns="25400" rIns="174890" bIns="25400" numCol="1" spcCol="1270" anchor="ctr" anchorCtr="0">
          <a:noAutofit/>
        </a:bodyPr>
        <a:lstStyle/>
        <a:p>
          <a:pPr marL="0" lvl="0" indent="0" algn="ctr" defTabSz="889000">
            <a:lnSpc>
              <a:spcPct val="90000"/>
            </a:lnSpc>
            <a:spcBef>
              <a:spcPct val="0"/>
            </a:spcBef>
            <a:spcAft>
              <a:spcPct val="35000"/>
            </a:spcAft>
            <a:buNone/>
          </a:pPr>
          <a:r>
            <a:rPr lang="en-AU" sz="2000" kern="1200" dirty="0"/>
            <a:t>Referral approval (under s.51DA of the EP Act)</a:t>
          </a:r>
        </a:p>
      </dsp:txBody>
      <dsp:txXfrm>
        <a:off x="8095501" y="1249520"/>
        <a:ext cx="2247108" cy="2247108"/>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13:23:19.2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4 150,'-3'-1,"7"-2,13-4,56-14,1 4,99-11,501-32,2 47,1298 15,-1028-3,-911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13:25:02.34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1 148,'5'-4,"0"0,0 0,1 1,0-1,-1 1,1 1,11-5,48-9,-35 9,60-14,1 4,1 5,158-3,166 17,-370-4,65-11,37-3,180 17,-297-1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13:25:36.2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90,'0'-1,"1"0,-1-1,0 1,1 0,-1 0,1 0,0-1,-1 1,1 0,0 0,0 0,0 0,-1 1,1-1,0 0,0 0,0 0,1 1,-1-1,0 0,0 1,3-1,29-11,-32 12,58-12,0 3,62-2,-66 7,374-16,4 21,-156 1,5952-2,-6201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13:25:39.8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33,'5'-2,"-1"-1,1 1,0 0,-1 0,1 1,0-1,0 1,0 0,0 0,0 1,0 0,9 0,4-1,596-13,-430 15,2498 0,-2533 4,195 31,-68-8,96 15,-294-27,325 54,-296-51,126 37,-129-27,141 19,-112-38,196-11,-150-3,255 4,-400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13:23:21.1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1 122,'0'-1,"1"-1,-1 0,1 1,0-1,0 1,0-1,0 1,0-1,0 1,0 0,0 0,1-1,-1 1,0 0,1 0,-1 0,1 0,-1 1,4-2,-2 0,13-6,-1 0,1 2,0 0,0 0,1 2,27-5,104-4,-137 13,89-4,83-6,119-10,0 22,-102-1,1271-1,-1438 1,33 4,-26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13:23:28.7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0,'1953'0,"-1938"0,0 1,1 1,-1 0,0 1,0 0,0 1,22 10,22 6,-33-13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13:23:31.7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1 180,'0'-1,"0"0,0 0,0 0,1 0,-1 0,0 0,1 0,-1 0,1 1,0-1,-1 0,1 0,-1 0,1 1,0-1,0 0,-1 1,1-1,2-1,18-9,-19 11,18-7,1 1,0 1,0 0,0 2,32-1,0-1,185-19,-202 18,56-15,17-4,370-14,8 39,-222 2,490-2,-695 2,1 4,-2 2,1 2,90 29,94 28,-134-37,-66-21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13:23:40.3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0,'60'0,"525"18,-20 36,-442-37,149 39,-7 0,-125-36,159 0,146-20,-183-3,-172 2,154 7,-197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13:23:42.3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0 210,'8'-6,"0"1,0 0,0 0,0 0,1 1,0 1,-1 0,2 0,-1 0,15-1,-3-1,45-9,78-7,72 4,-124 12,623-6,-440 13,-215-3,0-2,0-3,0-2,109-31,-138 29,2 2,51-8,-59 15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13:24:00.54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2,'605'-2,"668"5,-807 19,-209 23,-109-14,276 19,-2 8,141 20,12-66,-360-14,-109 3,117-3,-221 2,30-5,-31 5,-1 0,1 0,0 0,-1 0,1 0,0 0,0-1,-1 1,1 0,0-1,-1 1,1 0,-1-1,1 1,0-1,-1 1,1-1,-1 1,1-1,-1 1,1-1,-1 0,0 1,1-1,-1 0,0 1,1-1,-1 0,0 1,0-1,0 0,0 0,0 1,1-2,-7-10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13:24:39.77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1 273,'182'2,"214"-5,-144-27,-36 3,-167 23,394-46,-382 36,114-42,-114 34,97-22,-92 34,119-4,68 16,-74 2,-147-3,0 2,0 0,0 3,-1 0,47 17,-37-8,-1 2,-1 2,57 36,-80-46,0 0,0 0,1-2,0 0,0-1,1-1,0-1,32 5,-35-7,-1 2,0 0,0 1,0 1,0 0,-1 0,22 16,0-2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13:24:42.02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0,'1246'0,"-1208"0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5BD9A20-AE36-BC4F-B08C-EBC015148991}" type="datetimeFigureOut">
              <a:rPr lang="en-US" smtClean="0"/>
              <a:t>4/14/2025</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A11B442-6EFE-324F-8B20-12FE16D27F66}" type="slidenum">
              <a:rPr lang="en-US" smtClean="0"/>
              <a:t>‹#›</a:t>
            </a:fld>
            <a:endParaRPr lang="en-US"/>
          </a:p>
        </p:txBody>
      </p:sp>
    </p:spTree>
    <p:extLst>
      <p:ext uri="{BB962C8B-B14F-4D97-AF65-F5344CB8AC3E}">
        <p14:creationId xmlns:p14="http://schemas.microsoft.com/office/powerpoint/2010/main" val="597383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Due to the high levels of historical clearing in large parts of the SW of WA, in many areas vegetation in road reserves retains the last examples of original vegetation, habitat for local wildlife.</a:t>
            </a:r>
          </a:p>
        </p:txBody>
      </p:sp>
      <p:sp>
        <p:nvSpPr>
          <p:cNvPr id="4" name="Slide Number Placeholder 3"/>
          <p:cNvSpPr>
            <a:spLocks noGrp="1"/>
          </p:cNvSpPr>
          <p:nvPr>
            <p:ph type="sldNum" sz="quarter" idx="5"/>
          </p:nvPr>
        </p:nvSpPr>
        <p:spPr/>
        <p:txBody>
          <a:bodyPr/>
          <a:lstStyle/>
          <a:p>
            <a:fld id="{3A11B442-6EFE-324F-8B20-12FE16D27F66}" type="slidenum">
              <a:rPr lang="en-US" smtClean="0"/>
              <a:t>10</a:t>
            </a:fld>
            <a:endParaRPr lang="en-US"/>
          </a:p>
        </p:txBody>
      </p:sp>
    </p:spTree>
    <p:extLst>
      <p:ext uri="{BB962C8B-B14F-4D97-AF65-F5344CB8AC3E}">
        <p14:creationId xmlns:p14="http://schemas.microsoft.com/office/powerpoint/2010/main" val="1922829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Due to the high levels of historical clearing in large parts of the SW of WA, in many areas vegetation in road reserves retains the last examples of original vegetation, habitat for local wildlife.</a:t>
            </a:r>
          </a:p>
        </p:txBody>
      </p:sp>
      <p:sp>
        <p:nvSpPr>
          <p:cNvPr id="4" name="Slide Number Placeholder 3"/>
          <p:cNvSpPr>
            <a:spLocks noGrp="1"/>
          </p:cNvSpPr>
          <p:nvPr>
            <p:ph type="sldNum" sz="quarter" idx="5"/>
          </p:nvPr>
        </p:nvSpPr>
        <p:spPr/>
        <p:txBody>
          <a:bodyPr/>
          <a:lstStyle/>
          <a:p>
            <a:fld id="{3A11B442-6EFE-324F-8B20-12FE16D27F66}" type="slidenum">
              <a:rPr lang="en-US" smtClean="0"/>
              <a:t>16</a:t>
            </a:fld>
            <a:endParaRPr lang="en-US"/>
          </a:p>
        </p:txBody>
      </p:sp>
    </p:spTree>
    <p:extLst>
      <p:ext uri="{BB962C8B-B14F-4D97-AF65-F5344CB8AC3E}">
        <p14:creationId xmlns:p14="http://schemas.microsoft.com/office/powerpoint/2010/main" val="1156334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3A11B442-6EFE-324F-8B20-12FE16D27F66}" type="slidenum">
              <a:rPr lang="en-US" smtClean="0"/>
              <a:t>23</a:t>
            </a:fld>
            <a:endParaRPr lang="en-US"/>
          </a:p>
        </p:txBody>
      </p:sp>
    </p:spTree>
    <p:extLst>
      <p:ext uri="{BB962C8B-B14F-4D97-AF65-F5344CB8AC3E}">
        <p14:creationId xmlns:p14="http://schemas.microsoft.com/office/powerpoint/2010/main" val="2742279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GA Title Graphic Tide">
    <p:bg>
      <p:bgPr>
        <a:solidFill>
          <a:srgbClr val="00465D"/>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0010229-52BE-52E9-E35C-039CAC0A5D7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647" t="10668" r="50575" b="75111"/>
          <a:stretch/>
        </p:blipFill>
        <p:spPr>
          <a:xfrm>
            <a:off x="8182896" y="5322885"/>
            <a:ext cx="4009104" cy="1535116"/>
          </a:xfrm>
          <a:prstGeom prst="rect">
            <a:avLst/>
          </a:prstGeom>
        </p:spPr>
      </p:pic>
      <p:pic>
        <p:nvPicPr>
          <p:cNvPr id="12" name="Graphic 11">
            <a:extLst>
              <a:ext uri="{FF2B5EF4-FFF2-40B4-BE49-F238E27FC236}">
                <a16:creationId xmlns:a16="http://schemas.microsoft.com/office/drawing/2014/main" id="{2F4D649F-0491-27D5-77A0-E5F559F9BE9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775" t="18487" r="34366" b="29578"/>
          <a:stretch/>
        </p:blipFill>
        <p:spPr>
          <a:xfrm>
            <a:off x="3678148" y="0"/>
            <a:ext cx="6133672" cy="5613846"/>
          </a:xfrm>
          <a:prstGeom prst="rect">
            <a:avLst/>
          </a:prstGeom>
        </p:spPr>
      </p:pic>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0615" t="21068" r="30301" b="21444"/>
          <a:stretch/>
        </p:blipFill>
        <p:spPr>
          <a:xfrm>
            <a:off x="405036" y="272041"/>
            <a:ext cx="1454449" cy="1427361"/>
          </a:xfrm>
          <a:prstGeom prst="rect">
            <a:avLst/>
          </a:prstGeom>
        </p:spPr>
      </p:pic>
      <p:pic>
        <p:nvPicPr>
          <p:cNvPr id="15" name="Graphic 14">
            <a:extLst>
              <a:ext uri="{FF2B5EF4-FFF2-40B4-BE49-F238E27FC236}">
                <a16:creationId xmlns:a16="http://schemas.microsoft.com/office/drawing/2014/main" id="{A87409C1-48DE-994D-264A-036797D2134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648" t="24810" r="58094" b="30549"/>
          <a:stretch/>
        </p:blipFill>
        <p:spPr>
          <a:xfrm>
            <a:off x="9399754" y="-1"/>
            <a:ext cx="2792245" cy="4819031"/>
          </a:xfrm>
          <a:prstGeom prst="rect">
            <a:avLst/>
          </a:prstGeom>
        </p:spPr>
      </p:pic>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chemeClr val="bg1"/>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spTree>
    <p:extLst>
      <p:ext uri="{BB962C8B-B14F-4D97-AF65-F5344CB8AC3E}">
        <p14:creationId xmlns:p14="http://schemas.microsoft.com/office/powerpoint/2010/main" val="3116359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ALGA Section Break Celebration">
    <p:bg>
      <p:bgPr>
        <a:solidFill>
          <a:srgbClr val="7F136C"/>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364194" y="3910922"/>
            <a:ext cx="3829981" cy="1985613"/>
          </a:xfrm>
          <a:prstGeom prst="rect">
            <a:avLst/>
          </a:prstGeom>
        </p:spPr>
        <p:txBody>
          <a:bodyPr wrap="none" lIns="0" tIns="0" rIns="0" bIns="0">
            <a:noAutofit/>
          </a:bodyPr>
          <a:lstStyle>
            <a:lvl1pPr marL="0" indent="0" algn="l">
              <a:lnSpc>
                <a:spcPts val="2000"/>
              </a:lnSpc>
              <a:spcBef>
                <a:spcPts val="0"/>
              </a:spcBef>
              <a:spcAft>
                <a:spcPts val="1000"/>
              </a:spcAft>
              <a:buNone/>
              <a:defRPr sz="14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 </a:t>
            </a:r>
            <a:r>
              <a:rPr lang="en-GB" dirty="0" err="1"/>
              <a:t>amet</a:t>
            </a:r>
            <a:endParaRPr lang="en-GB" dirty="0"/>
          </a:p>
          <a:p>
            <a:r>
              <a:rPr lang="en-GB" dirty="0" err="1"/>
              <a:t>Consectetur</a:t>
            </a:r>
            <a:r>
              <a:rPr lang="en-GB" dirty="0"/>
              <a:t> </a:t>
            </a:r>
            <a:r>
              <a:rPr lang="en-GB" dirty="0" err="1"/>
              <a:t>adipisicing</a:t>
            </a:r>
            <a:endParaRPr lang="en-GB" dirty="0"/>
          </a:p>
          <a:p>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GB" dirty="0"/>
          </a:p>
          <a:p>
            <a:r>
              <a:rPr lang="en-GB" dirty="0" err="1"/>
              <a:t>Rincididunt</a:t>
            </a:r>
            <a:r>
              <a:rPr lang="en-GB" dirty="0"/>
              <a:t> </a:t>
            </a:r>
            <a:r>
              <a:rPr lang="en-GB" dirty="0" err="1"/>
              <a:t>ut</a:t>
            </a:r>
            <a:r>
              <a:rPr lang="en-GB" dirty="0"/>
              <a:t> labore</a:t>
            </a:r>
          </a:p>
        </p:txBody>
      </p:sp>
      <p:pic>
        <p:nvPicPr>
          <p:cNvPr id="11" name="Graphic 10">
            <a:extLst>
              <a:ext uri="{FF2B5EF4-FFF2-40B4-BE49-F238E27FC236}">
                <a16:creationId xmlns:a16="http://schemas.microsoft.com/office/drawing/2014/main" id="{CDCB4F25-0AEA-1336-AB9A-D41A4D62E5C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547" t="17417" r="43911" b="38192"/>
          <a:stretch/>
        </p:blipFill>
        <p:spPr>
          <a:xfrm>
            <a:off x="9224682" y="793376"/>
            <a:ext cx="2967318" cy="5654490"/>
          </a:xfrm>
          <a:prstGeom prst="rect">
            <a:avLst/>
          </a:prstGeom>
        </p:spPr>
      </p:pic>
      <p:pic>
        <p:nvPicPr>
          <p:cNvPr id="8" name="Graphic 7">
            <a:extLst>
              <a:ext uri="{FF2B5EF4-FFF2-40B4-BE49-F238E27FC236}">
                <a16:creationId xmlns:a16="http://schemas.microsoft.com/office/drawing/2014/main" id="{789314B1-58D7-7745-AB1D-AD7DB363219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801" r="13801"/>
          <a:stretch/>
        </p:blipFill>
        <p:spPr>
          <a:xfrm>
            <a:off x="529684" y="420337"/>
            <a:ext cx="893077" cy="823024"/>
          </a:xfrm>
          <a:prstGeom prst="rect">
            <a:avLst/>
          </a:prstGeom>
        </p:spPr>
      </p:pic>
      <p:sp>
        <p:nvSpPr>
          <p:cNvPr id="22" name="Text Placeholder 21">
            <a:extLst>
              <a:ext uri="{FF2B5EF4-FFF2-40B4-BE49-F238E27FC236}">
                <a16:creationId xmlns:a16="http://schemas.microsoft.com/office/drawing/2014/main" id="{2932BBAD-F89D-8AAF-AECA-B54CE74458DC}"/>
              </a:ext>
            </a:extLst>
          </p:cNvPr>
          <p:cNvSpPr>
            <a:spLocks noGrp="1"/>
          </p:cNvSpPr>
          <p:nvPr>
            <p:ph type="body" sz="quarter" idx="12"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
        <p:nvSpPr>
          <p:cNvPr id="2" name="Text Placeholder 14">
            <a:extLst>
              <a:ext uri="{FF2B5EF4-FFF2-40B4-BE49-F238E27FC236}">
                <a16:creationId xmlns:a16="http://schemas.microsoft.com/office/drawing/2014/main" id="{6A01D525-0BF5-FE53-52F3-0A43F7AF8861}"/>
              </a:ext>
            </a:extLst>
          </p:cNvPr>
          <p:cNvSpPr>
            <a:spLocks noGrp="1"/>
          </p:cNvSpPr>
          <p:nvPr>
            <p:ph type="body" sz="quarter" idx="10" hasCustomPrompt="1"/>
          </p:nvPr>
        </p:nvSpPr>
        <p:spPr>
          <a:xfrm>
            <a:off x="3363913" y="1759823"/>
            <a:ext cx="5302250" cy="1560512"/>
          </a:xfrm>
        </p:spPr>
        <p:txBody>
          <a:bodyPr lIns="0" tIns="0" rIns="0" bIns="0">
            <a:normAutofit/>
          </a:bodyPr>
          <a:lstStyle>
            <a:lvl1pPr marL="0" indent="0">
              <a:lnSpc>
                <a:spcPct val="90000"/>
              </a:lnSpc>
              <a:spcBef>
                <a:spcPts val="0"/>
              </a:spcBef>
              <a:spcAft>
                <a:spcPts val="0"/>
              </a:spcAft>
              <a:buNone/>
              <a:defRPr sz="4300" b="1" i="0" baseline="0">
                <a:solidFill>
                  <a:schemeClr val="bg1"/>
                </a:solidFill>
              </a:defRPr>
            </a:lvl1pPr>
          </a:lstStyle>
          <a:p>
            <a:pPr lvl="0"/>
            <a:r>
              <a:rPr lang="en-US" dirty="0"/>
              <a:t>Section break page</a:t>
            </a:r>
            <a:br>
              <a:rPr lang="en-US" dirty="0"/>
            </a:br>
            <a:r>
              <a:rPr lang="en-US" dirty="0"/>
              <a:t>title goes here.</a:t>
            </a:r>
          </a:p>
        </p:txBody>
      </p:sp>
      <p:sp>
        <p:nvSpPr>
          <p:cNvPr id="4" name="Text Placeholder 17">
            <a:extLst>
              <a:ext uri="{FF2B5EF4-FFF2-40B4-BE49-F238E27FC236}">
                <a16:creationId xmlns:a16="http://schemas.microsoft.com/office/drawing/2014/main" id="{53CF7455-9BC9-FEBE-3D58-2A77D8911093}"/>
              </a:ext>
            </a:extLst>
          </p:cNvPr>
          <p:cNvSpPr>
            <a:spLocks noGrp="1"/>
          </p:cNvSpPr>
          <p:nvPr>
            <p:ph type="body" sz="quarter" idx="11" hasCustomPrompt="1"/>
          </p:nvPr>
        </p:nvSpPr>
        <p:spPr>
          <a:xfrm>
            <a:off x="494735" y="1605103"/>
            <a:ext cx="2503207" cy="1814925"/>
          </a:xfrm>
        </p:spPr>
        <p:txBody>
          <a:bodyPr wrap="none" lIns="0" tIns="0" rIns="0" bIns="0">
            <a:noAutofit/>
          </a:bodyPr>
          <a:lstStyle>
            <a:lvl1pPr marL="0" indent="0">
              <a:buNone/>
              <a:defRPr sz="11500" spc="-100" baseline="0">
                <a:solidFill>
                  <a:srgbClr val="BC529A"/>
                </a:solidFill>
                <a:latin typeface="Gantari Light" pitchFamily="2" charset="77"/>
              </a:defRPr>
            </a:lvl1pPr>
          </a:lstStyle>
          <a:p>
            <a:pPr lvl="0"/>
            <a:r>
              <a:rPr lang="en-US" dirty="0"/>
              <a:t>01</a:t>
            </a:r>
          </a:p>
        </p:txBody>
      </p:sp>
    </p:spTree>
    <p:extLst>
      <p:ext uri="{BB962C8B-B14F-4D97-AF65-F5344CB8AC3E}">
        <p14:creationId xmlns:p14="http://schemas.microsoft.com/office/powerpoint/2010/main" val="2982309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guide id="4" orient="horz" pos="1774" userDrawn="1">
          <p15:clr>
            <a:srgbClr val="FBAE40"/>
          </p15:clr>
        </p15:guide>
        <p15:guide id="5" orient="horz" pos="116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ALGA Image Page Ocean">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17435B9-C661-6A3C-492E-AE51FF99C87C}"/>
              </a:ext>
            </a:extLst>
          </p:cNvPr>
          <p:cNvSpPr>
            <a:spLocks noGrp="1"/>
          </p:cNvSpPr>
          <p:nvPr>
            <p:ph type="pic" sz="quarter" idx="11"/>
          </p:nvPr>
        </p:nvSpPr>
        <p:spPr>
          <a:xfrm>
            <a:off x="6096000" y="0"/>
            <a:ext cx="6096000" cy="6858000"/>
          </a:xfrm>
          <a:solidFill>
            <a:srgbClr val="BC529A"/>
          </a:solidFill>
        </p:spPr>
        <p:txBody>
          <a:bodyPr>
            <a:normAutofit/>
          </a:bodyPr>
          <a:lstStyle>
            <a:lvl1pPr marL="0" indent="0">
              <a:buNone/>
              <a:defRPr sz="1400" baseline="0">
                <a:solidFill>
                  <a:schemeClr val="bg1"/>
                </a:solidFill>
              </a:defRPr>
            </a:lvl1pPr>
          </a:lstStyle>
          <a:p>
            <a:r>
              <a:rPr lang="en-GB"/>
              <a:t>Click icon to add picture</a:t>
            </a:r>
            <a:endParaRPr lang="en-US" dirty="0"/>
          </a:p>
        </p:txBody>
      </p:sp>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5" y="1795503"/>
            <a:ext cx="4637088" cy="1031332"/>
          </a:xfrm>
        </p:spPr>
        <p:txBody>
          <a:bodyPr lIns="0" tIns="0" rIns="0" bIns="0">
            <a:noAutofit/>
          </a:bodyPr>
          <a:lstStyle>
            <a:lvl1pPr marL="0" indent="0">
              <a:buNone/>
              <a:defRPr sz="3100" b="1" i="0" baseline="0">
                <a:solidFill>
                  <a:srgbClr val="009DD1"/>
                </a:solidFill>
                <a:latin typeface="Gantari SemiBold" pitchFamily="2" charset="77"/>
              </a:defRPr>
            </a:lvl1pPr>
          </a:lstStyle>
          <a:p>
            <a:pPr lvl="0"/>
            <a:r>
              <a:rPr lang="en-US" dirty="0"/>
              <a:t>Lorem ipsum dol sed do</a:t>
            </a:r>
            <a:br>
              <a:rPr lang="en-US" dirty="0"/>
            </a:br>
            <a:r>
              <a:rPr lang="en-US" dirty="0"/>
              <a:t>gravida </a:t>
            </a:r>
            <a:r>
              <a:rPr lang="en-US" dirty="0" err="1"/>
              <a:t>ortit</a:t>
            </a:r>
            <a:r>
              <a:rPr lang="en-US" dirty="0"/>
              <a:t> </a:t>
            </a:r>
            <a:r>
              <a:rPr lang="en-US" dirty="0" err="1"/>
              <a:t>amet</a:t>
            </a:r>
            <a:r>
              <a:rPr lang="en-US" dirty="0"/>
              <a:t> </a:t>
            </a:r>
            <a:r>
              <a:rPr lang="en-US" dirty="0" err="1"/>
              <a:t>tia</a:t>
            </a:r>
            <a:r>
              <a:rPr lang="en-US" dirty="0"/>
              <a:t>.</a:t>
            </a:r>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0"/>
            <a:ext cx="4447401" cy="3043778"/>
          </a:xfrm>
        </p:spPr>
        <p:txBody>
          <a:bodyPr lIns="0" tIns="0" rIns="0" bIns="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009DD1"/>
                </a:solidFill>
                <a:latin typeface="Gantari Light" pitchFamily="2" charset="77"/>
              </a:defRPr>
            </a:lvl1pPr>
          </a:lstStyle>
          <a:p>
            <a:pPr lvl="0"/>
            <a:r>
              <a:rPr lang="en-US" dirty="0"/>
              <a:t>Section Title Here</a:t>
            </a:r>
          </a:p>
        </p:txBody>
      </p:sp>
      <p:sp>
        <p:nvSpPr>
          <p:cNvPr id="17" name="Text Placeholder 21">
            <a:extLst>
              <a:ext uri="{FF2B5EF4-FFF2-40B4-BE49-F238E27FC236}">
                <a16:creationId xmlns:a16="http://schemas.microsoft.com/office/drawing/2014/main" id="{1112F5E1-340A-FD03-411C-4835A23CCAA8}"/>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2576478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WALGA Image Pag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17435B9-C661-6A3C-492E-AE51FF99C87C}"/>
              </a:ext>
            </a:extLst>
          </p:cNvPr>
          <p:cNvSpPr>
            <a:spLocks noGrp="1"/>
          </p:cNvSpPr>
          <p:nvPr>
            <p:ph type="pic" sz="quarter" idx="11"/>
          </p:nvPr>
        </p:nvSpPr>
        <p:spPr>
          <a:xfrm>
            <a:off x="6096000" y="0"/>
            <a:ext cx="6096000" cy="6858000"/>
          </a:xfrm>
          <a:solidFill>
            <a:srgbClr val="BC529A"/>
          </a:solidFill>
        </p:spPr>
        <p:txBody>
          <a:bodyPr>
            <a:normAutofit/>
          </a:bodyPr>
          <a:lstStyle>
            <a:lvl1pPr marL="0" indent="0">
              <a:buNone/>
              <a:defRPr sz="1400" baseline="0">
                <a:solidFill>
                  <a:schemeClr val="bg1"/>
                </a:solidFill>
              </a:defRPr>
            </a:lvl1pPr>
          </a:lstStyle>
          <a:p>
            <a:r>
              <a:rPr lang="en-GB"/>
              <a:t>Click icon to add picture</a:t>
            </a:r>
            <a:endParaRPr lang="en-US" dirty="0"/>
          </a:p>
        </p:txBody>
      </p:sp>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5" y="1795503"/>
            <a:ext cx="4637088" cy="1031332"/>
          </a:xfrm>
        </p:spPr>
        <p:txBody>
          <a:bodyPr lIns="0" tIns="0" rIns="0" bIns="0">
            <a:noAutofit/>
          </a:bodyPr>
          <a:lstStyle>
            <a:lvl1pPr marL="0" indent="0">
              <a:buNone/>
              <a:defRPr sz="3100" b="1" i="0" baseline="0">
                <a:solidFill>
                  <a:srgbClr val="7F136C"/>
                </a:solidFill>
                <a:latin typeface="Gantari SemiBold" pitchFamily="2" charset="77"/>
              </a:defRPr>
            </a:lvl1pPr>
          </a:lstStyle>
          <a:p>
            <a:pPr lvl="0"/>
            <a:r>
              <a:rPr lang="en-US" dirty="0"/>
              <a:t>Lorem ipsum dol sed do</a:t>
            </a:r>
            <a:br>
              <a:rPr lang="en-US" dirty="0"/>
            </a:br>
            <a:r>
              <a:rPr lang="en-US" dirty="0"/>
              <a:t>gravida </a:t>
            </a:r>
            <a:r>
              <a:rPr lang="en-US" dirty="0" err="1"/>
              <a:t>ortit</a:t>
            </a:r>
            <a:r>
              <a:rPr lang="en-US" dirty="0"/>
              <a:t> </a:t>
            </a:r>
            <a:r>
              <a:rPr lang="en-US" dirty="0" err="1"/>
              <a:t>amet</a:t>
            </a:r>
            <a:r>
              <a:rPr lang="en-US" dirty="0"/>
              <a:t> </a:t>
            </a:r>
            <a:r>
              <a:rPr lang="en-US" dirty="0" err="1"/>
              <a:t>tia</a:t>
            </a:r>
            <a:r>
              <a:rPr lang="en-US" dirty="0"/>
              <a:t>.</a:t>
            </a:r>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0"/>
            <a:ext cx="4447401" cy="3043778"/>
          </a:xfrm>
        </p:spPr>
        <p:txBody>
          <a:bodyPr lIns="0" tIns="0" rIns="0" bIns="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DD1B29"/>
                </a:solidFill>
                <a:latin typeface="Gantari Light" pitchFamily="2" charset="77"/>
              </a:defRPr>
            </a:lvl1pPr>
          </a:lstStyle>
          <a:p>
            <a:pPr lvl="0"/>
            <a:r>
              <a:rPr lang="en-US" dirty="0"/>
              <a:t>Section Title Here</a:t>
            </a:r>
          </a:p>
        </p:txBody>
      </p:sp>
      <p:sp>
        <p:nvSpPr>
          <p:cNvPr id="17" name="Text Placeholder 21">
            <a:extLst>
              <a:ext uri="{FF2B5EF4-FFF2-40B4-BE49-F238E27FC236}">
                <a16:creationId xmlns:a16="http://schemas.microsoft.com/office/drawing/2014/main" id="{1112F5E1-340A-FD03-411C-4835A23CCAA8}"/>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7725159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LGA Image Page Shape Ocean">
    <p:bg>
      <p:bgPr>
        <a:solidFill>
          <a:schemeClr val="bg1"/>
        </a:solidFill>
        <a:effectLst/>
      </p:bgPr>
    </p:bg>
    <p:spTree>
      <p:nvGrpSpPr>
        <p:cNvPr id="1" name=""/>
        <p:cNvGrpSpPr/>
        <p:nvPr/>
      </p:nvGrpSpPr>
      <p:grpSpPr>
        <a:xfrm>
          <a:off x="0" y="0"/>
          <a:ext cx="0" cy="0"/>
          <a:chOff x="0" y="0"/>
          <a:chExt cx="0" cy="0"/>
        </a:xfrm>
      </p:grpSpPr>
      <p:sp>
        <p:nvSpPr>
          <p:cNvPr id="24" name="Picture Placeholder 6">
            <a:extLst>
              <a:ext uri="{FF2B5EF4-FFF2-40B4-BE49-F238E27FC236}">
                <a16:creationId xmlns:a16="http://schemas.microsoft.com/office/drawing/2014/main" id="{90BDFDE4-CC1E-B139-DD2A-700FE63E6285}"/>
              </a:ext>
            </a:extLst>
          </p:cNvPr>
          <p:cNvSpPr>
            <a:spLocks noGrp="1"/>
          </p:cNvSpPr>
          <p:nvPr>
            <p:ph type="pic" sz="quarter" idx="11"/>
          </p:nvPr>
        </p:nvSpPr>
        <p:spPr>
          <a:xfrm>
            <a:off x="5329646" y="0"/>
            <a:ext cx="6862354" cy="6345237"/>
          </a:xfrm>
          <a:solidFill>
            <a:srgbClr val="BC529A"/>
          </a:solidFill>
        </p:spPr>
        <p:txBody>
          <a:bodyPr anchor="ctr" anchorCtr="0">
            <a:normAutofit/>
          </a:bodyPr>
          <a:lstStyle>
            <a:lvl1pPr marL="0" indent="0" algn="ctr">
              <a:buNone/>
              <a:defRPr sz="1400" baseline="0">
                <a:solidFill>
                  <a:schemeClr val="bg1"/>
                </a:solidFill>
              </a:defRPr>
            </a:lvl1pPr>
          </a:lstStyle>
          <a:p>
            <a:r>
              <a:rPr lang="en-GB"/>
              <a:t>Click icon to add picture</a:t>
            </a:r>
            <a:endParaRPr lang="en-US" dirty="0"/>
          </a:p>
        </p:txBody>
      </p:sp>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5" y="1795503"/>
            <a:ext cx="4637088" cy="1031332"/>
          </a:xfrm>
        </p:spPr>
        <p:txBody>
          <a:bodyPr lIns="0" tIns="0" rIns="0" bIns="0">
            <a:noAutofit/>
          </a:bodyPr>
          <a:lstStyle>
            <a:lvl1pPr marL="0" indent="0">
              <a:buNone/>
              <a:defRPr sz="3100" b="1" i="0" baseline="0">
                <a:solidFill>
                  <a:srgbClr val="009DD1"/>
                </a:solidFill>
                <a:latin typeface="Gantari SemiBold" pitchFamily="2" charset="77"/>
              </a:defRPr>
            </a:lvl1pPr>
          </a:lstStyle>
          <a:p>
            <a:pPr lvl="0"/>
            <a:r>
              <a:rPr lang="en-US" dirty="0"/>
              <a:t>Lorem ipsum dol sed do</a:t>
            </a:r>
            <a:br>
              <a:rPr lang="en-US" dirty="0"/>
            </a:br>
            <a:r>
              <a:rPr lang="en-US" dirty="0"/>
              <a:t>gravida </a:t>
            </a:r>
            <a:r>
              <a:rPr lang="en-US" dirty="0" err="1"/>
              <a:t>ortit</a:t>
            </a:r>
            <a:r>
              <a:rPr lang="en-US" dirty="0"/>
              <a:t> </a:t>
            </a:r>
            <a:r>
              <a:rPr lang="en-US" dirty="0" err="1"/>
              <a:t>amet</a:t>
            </a:r>
            <a:r>
              <a:rPr lang="en-US" dirty="0"/>
              <a:t> </a:t>
            </a:r>
            <a:r>
              <a:rPr lang="en-US" dirty="0" err="1"/>
              <a:t>tia</a:t>
            </a:r>
            <a:r>
              <a:rPr lang="en-US" dirty="0"/>
              <a:t>.</a:t>
            </a:r>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0"/>
            <a:ext cx="4447401" cy="3043778"/>
          </a:xfrm>
        </p:spPr>
        <p:txBody>
          <a:bodyPr lIns="0" tIns="0" rIns="0" bIns="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009DD1"/>
                </a:solidFill>
                <a:latin typeface="Gantari Light" pitchFamily="2" charset="77"/>
              </a:defRPr>
            </a:lvl1pPr>
          </a:lstStyle>
          <a:p>
            <a:pPr lvl="0"/>
            <a:r>
              <a:rPr lang="en-US" dirty="0"/>
              <a:t>Section Title Here</a:t>
            </a:r>
          </a:p>
        </p:txBody>
      </p:sp>
      <p:sp>
        <p:nvSpPr>
          <p:cNvPr id="3" name="Text Placeholder 21">
            <a:extLst>
              <a:ext uri="{FF2B5EF4-FFF2-40B4-BE49-F238E27FC236}">
                <a16:creationId xmlns:a16="http://schemas.microsoft.com/office/drawing/2014/main" id="{87E75CCD-E5DA-DD13-B951-0E07A735E745}"/>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572627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WALGA Image Page Shape Community">
    <p:bg>
      <p:bgPr>
        <a:solidFill>
          <a:schemeClr val="bg1"/>
        </a:solidFill>
        <a:effectLst/>
      </p:bgPr>
    </p:bg>
    <p:spTree>
      <p:nvGrpSpPr>
        <p:cNvPr id="1" name=""/>
        <p:cNvGrpSpPr/>
        <p:nvPr/>
      </p:nvGrpSpPr>
      <p:grpSpPr>
        <a:xfrm>
          <a:off x="0" y="0"/>
          <a:ext cx="0" cy="0"/>
          <a:chOff x="0" y="0"/>
          <a:chExt cx="0" cy="0"/>
        </a:xfrm>
      </p:grpSpPr>
      <p:sp>
        <p:nvSpPr>
          <p:cNvPr id="24" name="Picture Placeholder 6">
            <a:extLst>
              <a:ext uri="{FF2B5EF4-FFF2-40B4-BE49-F238E27FC236}">
                <a16:creationId xmlns:a16="http://schemas.microsoft.com/office/drawing/2014/main" id="{90BDFDE4-CC1E-B139-DD2A-700FE63E6285}"/>
              </a:ext>
            </a:extLst>
          </p:cNvPr>
          <p:cNvSpPr>
            <a:spLocks noGrp="1"/>
          </p:cNvSpPr>
          <p:nvPr>
            <p:ph type="pic" sz="quarter" idx="11"/>
          </p:nvPr>
        </p:nvSpPr>
        <p:spPr>
          <a:xfrm>
            <a:off x="5329646" y="0"/>
            <a:ext cx="6862354" cy="6345237"/>
          </a:xfrm>
          <a:solidFill>
            <a:srgbClr val="BC529A"/>
          </a:solidFill>
        </p:spPr>
        <p:txBody>
          <a:bodyPr anchor="ctr" anchorCtr="0">
            <a:normAutofit/>
          </a:bodyPr>
          <a:lstStyle>
            <a:lvl1pPr marL="0" indent="0" algn="ctr">
              <a:buNone/>
              <a:defRPr sz="1400" baseline="0">
                <a:solidFill>
                  <a:schemeClr val="bg1"/>
                </a:solidFill>
              </a:defRPr>
            </a:lvl1pPr>
          </a:lstStyle>
          <a:p>
            <a:r>
              <a:rPr lang="en-GB"/>
              <a:t>Click icon to add picture</a:t>
            </a:r>
            <a:endParaRPr lang="en-US" dirty="0"/>
          </a:p>
        </p:txBody>
      </p:sp>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5" y="1795503"/>
            <a:ext cx="4637088" cy="1031332"/>
          </a:xfrm>
        </p:spPr>
        <p:txBody>
          <a:bodyPr lIns="0" tIns="0" rIns="0" bIns="0">
            <a:noAutofit/>
          </a:bodyPr>
          <a:lstStyle>
            <a:lvl1pPr marL="0" indent="0">
              <a:buNone/>
              <a:defRPr sz="3100" b="1" i="0" baseline="0">
                <a:solidFill>
                  <a:srgbClr val="7F136C"/>
                </a:solidFill>
                <a:latin typeface="Gantari SemiBold" pitchFamily="2" charset="77"/>
              </a:defRPr>
            </a:lvl1pPr>
          </a:lstStyle>
          <a:p>
            <a:pPr lvl="0"/>
            <a:r>
              <a:rPr lang="en-US" dirty="0"/>
              <a:t>Lorem ipsum dol sed do</a:t>
            </a:r>
            <a:br>
              <a:rPr lang="en-US" dirty="0"/>
            </a:br>
            <a:r>
              <a:rPr lang="en-US" dirty="0"/>
              <a:t>gravida </a:t>
            </a:r>
            <a:r>
              <a:rPr lang="en-US" dirty="0" err="1"/>
              <a:t>ortit</a:t>
            </a:r>
            <a:r>
              <a:rPr lang="en-US" dirty="0"/>
              <a:t> </a:t>
            </a:r>
            <a:r>
              <a:rPr lang="en-US" dirty="0" err="1"/>
              <a:t>amet</a:t>
            </a:r>
            <a:r>
              <a:rPr lang="en-US" dirty="0"/>
              <a:t> </a:t>
            </a:r>
            <a:r>
              <a:rPr lang="en-US" dirty="0" err="1"/>
              <a:t>tia</a:t>
            </a:r>
            <a:r>
              <a:rPr lang="en-US" dirty="0"/>
              <a:t>.</a:t>
            </a:r>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0"/>
            <a:ext cx="4447401" cy="3043778"/>
          </a:xfrm>
        </p:spPr>
        <p:txBody>
          <a:bodyPr lIns="0" tIns="0" rIns="0" bIns="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DD1B29"/>
                </a:solidFill>
                <a:latin typeface="Gantari Light" pitchFamily="2" charset="77"/>
              </a:defRPr>
            </a:lvl1pPr>
          </a:lstStyle>
          <a:p>
            <a:pPr lvl="0"/>
            <a:r>
              <a:rPr lang="en-US" dirty="0"/>
              <a:t>Section Title Here</a:t>
            </a:r>
          </a:p>
        </p:txBody>
      </p:sp>
      <p:sp>
        <p:nvSpPr>
          <p:cNvPr id="3" name="Text Placeholder 21">
            <a:extLst>
              <a:ext uri="{FF2B5EF4-FFF2-40B4-BE49-F238E27FC236}">
                <a16:creationId xmlns:a16="http://schemas.microsoft.com/office/drawing/2014/main" id="{87E75CCD-E5DA-DD13-B951-0E07A735E745}"/>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2409083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ALGA Text Page 2 Column  Ocean">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4" y="1795503"/>
            <a:ext cx="9064625" cy="1031332"/>
          </a:xfrm>
        </p:spPr>
        <p:txBody>
          <a:bodyPr lIns="0" tIns="0" rIns="0" bIns="0">
            <a:noAutofit/>
          </a:bodyPr>
          <a:lstStyle>
            <a:lvl1pPr marL="0" indent="0">
              <a:buNone/>
              <a:defRPr sz="3100" b="1" i="0" baseline="0">
                <a:solidFill>
                  <a:srgbClr val="009DD1"/>
                </a:solidFill>
                <a:latin typeface="Gantari SemiBold"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 sed do gravida </a:t>
            </a:r>
            <a:r>
              <a:rPr lang="en-US" dirty="0" err="1"/>
              <a:t>ortit</a:t>
            </a:r>
            <a:r>
              <a:rPr lang="en-US" dirty="0"/>
              <a:t> </a:t>
            </a:r>
            <a:r>
              <a:rPr lang="en-US" dirty="0" err="1"/>
              <a:t>amet</a:t>
            </a:r>
            <a:r>
              <a:rPr lang="en-US" dirty="0"/>
              <a:t> </a:t>
            </a:r>
            <a:r>
              <a:rPr lang="en-US" dirty="0" err="1"/>
              <a:t>tia</a:t>
            </a:r>
            <a:r>
              <a:rPr lang="en-US" dirty="0"/>
              <a:t>.</a:t>
            </a:r>
            <a:br>
              <a:rPr lang="en-US" dirty="0"/>
            </a:br>
            <a:r>
              <a:rPr lang="en-US" dirty="0"/>
              <a:t>Lorem ipsum dol sed do gravida </a:t>
            </a:r>
            <a:r>
              <a:rPr lang="en-US" dirty="0" err="1"/>
              <a:t>ortit</a:t>
            </a:r>
            <a:r>
              <a:rPr lang="en-US" dirty="0"/>
              <a:t> </a:t>
            </a:r>
            <a:r>
              <a:rPr lang="en-US" dirty="0" err="1"/>
              <a:t>amet</a:t>
            </a:r>
            <a:r>
              <a:rPr lang="en-US" dirty="0"/>
              <a:t> </a:t>
            </a:r>
            <a:r>
              <a:rPr lang="en-US" dirty="0" err="1"/>
              <a:t>tia</a:t>
            </a:r>
            <a:r>
              <a:rPr lang="en-US" dirty="0"/>
              <a:t>.</a:t>
            </a:r>
            <a:br>
              <a:rPr lang="en-US" dirty="0"/>
            </a:br>
            <a:br>
              <a:rPr lang="en-US" dirty="0"/>
            </a:br>
            <a:endParaRPr lang="en-US" dirty="0"/>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1"/>
            <a:ext cx="11001952" cy="3005236"/>
          </a:xfrm>
        </p:spPr>
        <p:txBody>
          <a:bodyPr wrap="square" lIns="0" tIns="0" rIns="0" bIns="0" numCol="2" spcCol="36000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br>
              <a:rPr lang="en-US" dirty="0"/>
            </a:b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br>
              <a:rPr lang="en-US" dirty="0"/>
            </a:b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a:t>
            </a:r>
          </a:p>
          <a:p>
            <a:pPr lvl="0"/>
            <a:endParaRPr lang="en-US" dirty="0"/>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009DD1"/>
                </a:solidFill>
                <a:latin typeface="Gantari Light" pitchFamily="2" charset="77"/>
              </a:defRPr>
            </a:lvl1pPr>
          </a:lstStyle>
          <a:p>
            <a:pPr lvl="0"/>
            <a:r>
              <a:rPr lang="en-US" dirty="0"/>
              <a:t>Section Title Here</a:t>
            </a:r>
          </a:p>
        </p:txBody>
      </p:sp>
      <p:sp>
        <p:nvSpPr>
          <p:cNvPr id="17" name="Text Placeholder 21">
            <a:extLst>
              <a:ext uri="{FF2B5EF4-FFF2-40B4-BE49-F238E27FC236}">
                <a16:creationId xmlns:a16="http://schemas.microsoft.com/office/drawing/2014/main" id="{1112F5E1-340A-FD03-411C-4835A23CCAA8}"/>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rgbClr val="009DD1"/>
                </a:solidFill>
                <a:latin typeface="Gantari Light" pitchFamily="2" charset="77"/>
              </a:defRPr>
            </a:lvl1pPr>
          </a:lstStyle>
          <a:p>
            <a:pPr lvl="0"/>
            <a:fld id="{4DC1B54B-5141-894B-88D8-3D9EE3821881}" type="slidenum">
              <a:rPr lang="en-US" smtClean="0"/>
              <a:t>‹#›</a:t>
            </a:fld>
            <a:endParaRPr lang="en-US" dirty="0"/>
          </a:p>
        </p:txBody>
      </p:sp>
      <p:pic>
        <p:nvPicPr>
          <p:cNvPr id="9" name="Graphic 8">
            <a:extLst>
              <a:ext uri="{FF2B5EF4-FFF2-40B4-BE49-F238E27FC236}">
                <a16:creationId xmlns:a16="http://schemas.microsoft.com/office/drawing/2014/main" id="{58D84233-ABD1-6FF1-8391-7CBA4FA9693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0547" t="38673" r="43911" b="38192"/>
          <a:stretch/>
        </p:blipFill>
        <p:spPr>
          <a:xfrm>
            <a:off x="9224682" y="-1"/>
            <a:ext cx="2967318" cy="2946963"/>
          </a:xfrm>
          <a:prstGeom prst="rect">
            <a:avLst/>
          </a:prstGeom>
        </p:spPr>
      </p:pic>
    </p:spTree>
    <p:extLst>
      <p:ext uri="{BB962C8B-B14F-4D97-AF65-F5344CB8AC3E}">
        <p14:creationId xmlns:p14="http://schemas.microsoft.com/office/powerpoint/2010/main" val="600534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WALGA Text Page 2 Column">
    <p:bg>
      <p:bgPr>
        <a:solidFill>
          <a:schemeClr val="bg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BC0A550-D72F-EDEF-EE6C-A87A3032BC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801" r="13801"/>
          <a:stretch/>
        </p:blipFill>
        <p:spPr>
          <a:xfrm>
            <a:off x="529684" y="420337"/>
            <a:ext cx="893077" cy="823024"/>
          </a:xfrm>
          <a:prstGeom prst="rect">
            <a:avLst/>
          </a:prstGeom>
        </p:spPr>
      </p:pic>
      <p:sp>
        <p:nvSpPr>
          <p:cNvPr id="8" name="Text Placeholder 7">
            <a:extLst>
              <a:ext uri="{FF2B5EF4-FFF2-40B4-BE49-F238E27FC236}">
                <a16:creationId xmlns:a16="http://schemas.microsoft.com/office/drawing/2014/main" id="{29EE9BF9-8F59-48CA-6B1E-48BFAC0BB4D9}"/>
              </a:ext>
            </a:extLst>
          </p:cNvPr>
          <p:cNvSpPr>
            <a:spLocks noGrp="1"/>
          </p:cNvSpPr>
          <p:nvPr>
            <p:ph type="body" sz="quarter" idx="12" hasCustomPrompt="1"/>
          </p:nvPr>
        </p:nvSpPr>
        <p:spPr>
          <a:xfrm>
            <a:off x="587374" y="1795503"/>
            <a:ext cx="9064625" cy="1031332"/>
          </a:xfrm>
        </p:spPr>
        <p:txBody>
          <a:bodyPr lIns="0" tIns="0" rIns="0" bIns="0">
            <a:noAutofit/>
          </a:bodyPr>
          <a:lstStyle>
            <a:lvl1pPr marL="0" indent="0">
              <a:buNone/>
              <a:defRPr sz="3100" b="1" i="0" baseline="0">
                <a:solidFill>
                  <a:srgbClr val="7F136C"/>
                </a:solidFill>
                <a:latin typeface="Gantari SemiBold"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 sed do gravida </a:t>
            </a:r>
            <a:r>
              <a:rPr lang="en-US" dirty="0" err="1"/>
              <a:t>ortit</a:t>
            </a:r>
            <a:r>
              <a:rPr lang="en-US" dirty="0"/>
              <a:t> </a:t>
            </a:r>
            <a:r>
              <a:rPr lang="en-US" dirty="0" err="1"/>
              <a:t>amet</a:t>
            </a:r>
            <a:r>
              <a:rPr lang="en-US" dirty="0"/>
              <a:t> </a:t>
            </a:r>
            <a:r>
              <a:rPr lang="en-US" dirty="0" err="1"/>
              <a:t>tia</a:t>
            </a:r>
            <a:r>
              <a:rPr lang="en-US" dirty="0"/>
              <a:t>.</a:t>
            </a:r>
            <a:br>
              <a:rPr lang="en-US" dirty="0"/>
            </a:br>
            <a:r>
              <a:rPr lang="en-US" dirty="0"/>
              <a:t>Lorem ipsum dol sed do gravida </a:t>
            </a:r>
            <a:r>
              <a:rPr lang="en-US" dirty="0" err="1"/>
              <a:t>ortit</a:t>
            </a:r>
            <a:r>
              <a:rPr lang="en-US" dirty="0"/>
              <a:t> </a:t>
            </a:r>
            <a:r>
              <a:rPr lang="en-US" dirty="0" err="1"/>
              <a:t>amet</a:t>
            </a:r>
            <a:r>
              <a:rPr lang="en-US" dirty="0"/>
              <a:t> </a:t>
            </a:r>
            <a:r>
              <a:rPr lang="en-US" dirty="0" err="1"/>
              <a:t>tia</a:t>
            </a:r>
            <a:r>
              <a:rPr lang="en-US" dirty="0"/>
              <a:t>.</a:t>
            </a:r>
            <a:br>
              <a:rPr lang="en-US" dirty="0"/>
            </a:br>
            <a:br>
              <a:rPr lang="en-US" dirty="0"/>
            </a:br>
            <a:endParaRPr lang="en-US" dirty="0"/>
          </a:p>
        </p:txBody>
      </p:sp>
      <p:sp>
        <p:nvSpPr>
          <p:cNvPr id="12" name="Text Placeholder 11">
            <a:extLst>
              <a:ext uri="{FF2B5EF4-FFF2-40B4-BE49-F238E27FC236}">
                <a16:creationId xmlns:a16="http://schemas.microsoft.com/office/drawing/2014/main" id="{047A97F6-B3A0-18FA-BBA4-F8AF83B40BE7}"/>
              </a:ext>
            </a:extLst>
          </p:cNvPr>
          <p:cNvSpPr>
            <a:spLocks noGrp="1"/>
          </p:cNvSpPr>
          <p:nvPr>
            <p:ph type="body" sz="quarter" idx="13" hasCustomPrompt="1"/>
          </p:nvPr>
        </p:nvSpPr>
        <p:spPr>
          <a:xfrm>
            <a:off x="587375" y="3067091"/>
            <a:ext cx="11001952" cy="3005236"/>
          </a:xfrm>
        </p:spPr>
        <p:txBody>
          <a:bodyPr wrap="square" lIns="0" tIns="0" rIns="0" bIns="0" numCol="2" spcCol="360000">
            <a:noAutofit/>
          </a:bodyPr>
          <a:lstStyle>
            <a:lvl1pPr marL="0" indent="0">
              <a:lnSpc>
                <a:spcPts val="2000"/>
              </a:lnSpc>
              <a:buNone/>
              <a:defRPr sz="1600" baseline="0">
                <a:latin typeface="Gantari Light" pitchFamily="2" charset="77"/>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br>
              <a:rPr lang="en-US" dirty="0"/>
            </a:b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 </a:t>
            </a:r>
            <a:r>
              <a:rPr lang="en-US" dirty="0" err="1"/>
              <a:t>Quis</a:t>
            </a:r>
            <a:r>
              <a:rPr lang="en-US" dirty="0"/>
              <a:t> ipsum </a:t>
            </a:r>
            <a:r>
              <a:rPr lang="en-US" dirty="0" err="1"/>
              <a:t>suspendisse</a:t>
            </a:r>
            <a:r>
              <a:rPr lang="en-US" dirty="0"/>
              <a:t> </a:t>
            </a:r>
            <a:r>
              <a:rPr lang="en-US" dirty="0" err="1"/>
              <a:t>ultrices</a:t>
            </a:r>
            <a:r>
              <a:rPr lang="en-US" dirty="0"/>
              <a:t> gravida. </a:t>
            </a:r>
            <a:r>
              <a:rPr lang="en-US" dirty="0" err="1"/>
              <a:t>Risus</a:t>
            </a:r>
            <a:r>
              <a:rPr lang="en-US" dirty="0"/>
              <a:t> </a:t>
            </a:r>
            <a:r>
              <a:rPr lang="en-US" dirty="0" err="1"/>
              <a:t>commodo</a:t>
            </a:r>
            <a:r>
              <a:rPr lang="en-US" dirty="0"/>
              <a:t> </a:t>
            </a:r>
            <a:r>
              <a:rPr lang="en-US" dirty="0" err="1"/>
              <a:t>viverra</a:t>
            </a:r>
            <a:r>
              <a:rPr lang="en-US" dirty="0"/>
              <a:t> </a:t>
            </a:r>
            <a:r>
              <a:rPr lang="en-US" dirty="0" err="1"/>
              <a:t>maecenas</a:t>
            </a:r>
            <a:r>
              <a:rPr lang="en-US" dirty="0"/>
              <a:t> </a:t>
            </a:r>
            <a:r>
              <a:rPr lang="en-US" dirty="0" err="1"/>
              <a:t>accumsan</a:t>
            </a:r>
            <a:r>
              <a:rPr lang="en-US" dirty="0"/>
              <a:t> vel </a:t>
            </a:r>
            <a:r>
              <a:rPr lang="en-US" dirty="0" err="1"/>
              <a:t>facilisis</a:t>
            </a:r>
            <a:r>
              <a:rPr lang="en-US" dirty="0"/>
              <a:t>.</a:t>
            </a:r>
          </a:p>
          <a:p>
            <a:pPr lvl="0"/>
            <a:r>
              <a:rPr lang="en-US" dirty="0" err="1"/>
              <a:t>Consectetur</a:t>
            </a:r>
            <a:r>
              <a:rPr lang="en-US" dirty="0"/>
              <a:t> </a:t>
            </a:r>
            <a:r>
              <a:rPr lang="en-US" dirty="0" err="1"/>
              <a:t>adipisicing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dole magna </a:t>
            </a:r>
            <a:r>
              <a:rPr lang="en-US" dirty="0" err="1"/>
              <a:t>aliqua</a:t>
            </a:r>
            <a:r>
              <a:rPr lang="en-US" dirty="0"/>
              <a:t>. </a:t>
            </a:r>
            <a:r>
              <a:rPr lang="en-US" dirty="0" err="1"/>
              <a:t>Exercitet</a:t>
            </a:r>
            <a:r>
              <a:rPr lang="en-US" dirty="0"/>
              <a:t> </a:t>
            </a:r>
            <a:br>
              <a:rPr lang="en-US" dirty="0"/>
            </a:br>
            <a:r>
              <a:rPr lang="en-US" dirty="0" err="1"/>
              <a:t>atin</a:t>
            </a:r>
            <a:r>
              <a:rPr lang="en-US" dirty="0"/>
              <a:t> </a:t>
            </a:r>
            <a:r>
              <a:rPr lang="en-US" dirty="0" err="1"/>
              <a:t>ullamco</a:t>
            </a:r>
            <a:r>
              <a:rPr lang="en-US" dirty="0"/>
              <a:t> </a:t>
            </a:r>
            <a:r>
              <a:rPr lang="en-US" dirty="0" err="1"/>
              <a:t>laboris</a:t>
            </a:r>
            <a:r>
              <a:rPr lang="en-US" dirty="0"/>
              <a:t> et nisi </a:t>
            </a:r>
            <a:r>
              <a:rPr lang="en-US" dirty="0" err="1"/>
              <a:t>ut</a:t>
            </a:r>
            <a:r>
              <a:rPr lang="en-US" dirty="0"/>
              <a:t> </a:t>
            </a:r>
            <a:r>
              <a:rPr lang="en-US" dirty="0" err="1"/>
              <a:t>aliquip</a:t>
            </a:r>
            <a:r>
              <a:rPr lang="en-US" dirty="0"/>
              <a:t> ex ea. </a:t>
            </a:r>
            <a:r>
              <a:rPr lang="en-US" dirty="0" err="1"/>
              <a:t>Oelit</a:t>
            </a:r>
            <a:r>
              <a:rPr lang="en-US" dirty="0"/>
              <a:t> </a:t>
            </a:r>
            <a:r>
              <a:rPr lang="en-US" dirty="0" err="1"/>
              <a:t>esse</a:t>
            </a:r>
            <a:r>
              <a:rPr lang="en-US" dirty="0"/>
              <a:t> </a:t>
            </a:r>
            <a:r>
              <a:rPr lang="en-US" dirty="0" err="1"/>
              <a:t>cillum</a:t>
            </a:r>
            <a:r>
              <a:rPr lang="en-US" dirty="0"/>
              <a:t> dolore.</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eiuididunt</a:t>
            </a:r>
            <a:r>
              <a:rPr lang="en-US" dirty="0"/>
              <a:t> </a:t>
            </a:r>
            <a:r>
              <a:rPr lang="en-US" dirty="0" err="1"/>
              <a:t>ut</a:t>
            </a:r>
            <a:r>
              <a:rPr lang="en-US" dirty="0"/>
              <a:t> labore et magna </a:t>
            </a:r>
            <a:r>
              <a:rPr lang="en-US" dirty="0" err="1"/>
              <a:t>alua</a:t>
            </a:r>
            <a:r>
              <a:rPr lang="en-US" dirty="0"/>
              <a:t>.</a:t>
            </a:r>
          </a:p>
          <a:p>
            <a:pPr lvl="0"/>
            <a:endParaRPr lang="en-US" dirty="0"/>
          </a:p>
        </p:txBody>
      </p:sp>
      <p:sp>
        <p:nvSpPr>
          <p:cNvPr id="15" name="Text Placeholder 14">
            <a:extLst>
              <a:ext uri="{FF2B5EF4-FFF2-40B4-BE49-F238E27FC236}">
                <a16:creationId xmlns:a16="http://schemas.microsoft.com/office/drawing/2014/main" id="{B2AFCCB4-BE72-D20B-6FA7-2E62521C36E9}"/>
              </a:ext>
            </a:extLst>
          </p:cNvPr>
          <p:cNvSpPr>
            <a:spLocks noGrp="1"/>
          </p:cNvSpPr>
          <p:nvPr>
            <p:ph type="body" sz="quarter" idx="14" hasCustomPrompt="1"/>
          </p:nvPr>
        </p:nvSpPr>
        <p:spPr>
          <a:xfrm>
            <a:off x="587375" y="6494736"/>
            <a:ext cx="4447401" cy="207148"/>
          </a:xfrm>
        </p:spPr>
        <p:txBody>
          <a:bodyPr wrap="none" lIns="0" tIns="0" rIns="0" bIns="0">
            <a:noAutofit/>
          </a:bodyPr>
          <a:lstStyle>
            <a:lvl1pPr marL="0" indent="0">
              <a:buNone/>
              <a:defRPr sz="1000" baseline="0">
                <a:solidFill>
                  <a:srgbClr val="DD1B29"/>
                </a:solidFill>
                <a:latin typeface="Gantari Light" pitchFamily="2" charset="77"/>
              </a:defRPr>
            </a:lvl1pPr>
          </a:lstStyle>
          <a:p>
            <a:pPr lvl="0"/>
            <a:r>
              <a:rPr lang="en-US" dirty="0"/>
              <a:t>Section Title Here</a:t>
            </a:r>
          </a:p>
        </p:txBody>
      </p:sp>
      <p:sp>
        <p:nvSpPr>
          <p:cNvPr id="17" name="Text Placeholder 21">
            <a:extLst>
              <a:ext uri="{FF2B5EF4-FFF2-40B4-BE49-F238E27FC236}">
                <a16:creationId xmlns:a16="http://schemas.microsoft.com/office/drawing/2014/main" id="{1112F5E1-340A-FD03-411C-4835A23CCAA8}"/>
              </a:ext>
            </a:extLst>
          </p:cNvPr>
          <p:cNvSpPr>
            <a:spLocks noGrp="1"/>
          </p:cNvSpPr>
          <p:nvPr>
            <p:ph type="body" sz="quarter" idx="15" hasCustomPrompt="1"/>
          </p:nvPr>
        </p:nvSpPr>
        <p:spPr>
          <a:xfrm>
            <a:off x="10368598" y="512763"/>
            <a:ext cx="1293813" cy="357187"/>
          </a:xfrm>
        </p:spPr>
        <p:txBody>
          <a:bodyPr lIns="0" tIns="0" rIns="0" bIns="0">
            <a:normAutofit/>
          </a:bodyPr>
          <a:lstStyle>
            <a:lvl1pPr marL="0" indent="0" algn="r">
              <a:spcBef>
                <a:spcPts val="0"/>
              </a:spcBef>
              <a:buNone/>
              <a:defRPr sz="800" baseline="0">
                <a:solidFill>
                  <a:srgbClr val="DD1B29"/>
                </a:solidFill>
                <a:latin typeface="Gantari Light" pitchFamily="2" charset="77"/>
              </a:defRPr>
            </a:lvl1pPr>
          </a:lstStyle>
          <a:p>
            <a:pPr lvl="0"/>
            <a:fld id="{4DC1B54B-5141-894B-88D8-3D9EE3821881}" type="slidenum">
              <a:rPr lang="en-US" smtClean="0"/>
              <a:t>‹#›</a:t>
            </a:fld>
            <a:endParaRPr lang="en-US" dirty="0"/>
          </a:p>
        </p:txBody>
      </p:sp>
      <p:pic>
        <p:nvPicPr>
          <p:cNvPr id="9" name="Graphic 8">
            <a:extLst>
              <a:ext uri="{FF2B5EF4-FFF2-40B4-BE49-F238E27FC236}">
                <a16:creationId xmlns:a16="http://schemas.microsoft.com/office/drawing/2014/main" id="{58D84233-ABD1-6FF1-8391-7CBA4FA9693C}"/>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0547" t="38673" r="43911" b="38192"/>
          <a:stretch/>
        </p:blipFill>
        <p:spPr>
          <a:xfrm>
            <a:off x="9224682" y="-1"/>
            <a:ext cx="2967318" cy="2946963"/>
          </a:xfrm>
          <a:prstGeom prst="rect">
            <a:avLst/>
          </a:prstGeom>
        </p:spPr>
      </p:pic>
    </p:spTree>
    <p:extLst>
      <p:ext uri="{BB962C8B-B14F-4D97-AF65-F5344CB8AC3E}">
        <p14:creationId xmlns:p14="http://schemas.microsoft.com/office/powerpoint/2010/main" val="1243932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ALGA Title Graphic Ocean">
    <p:bg>
      <p:bgPr>
        <a:solidFill>
          <a:srgbClr val="009DD1"/>
        </a:solid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0010229-52BE-52E9-E35C-039CAC0A5D7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647" t="10668" r="50575" b="75111"/>
          <a:stretch/>
        </p:blipFill>
        <p:spPr>
          <a:xfrm>
            <a:off x="8182896" y="5322885"/>
            <a:ext cx="4009104" cy="1535116"/>
          </a:xfrm>
          <a:prstGeom prst="rect">
            <a:avLst/>
          </a:prstGeom>
        </p:spPr>
      </p:pic>
      <p:pic>
        <p:nvPicPr>
          <p:cNvPr id="12" name="Graphic 11">
            <a:extLst>
              <a:ext uri="{FF2B5EF4-FFF2-40B4-BE49-F238E27FC236}">
                <a16:creationId xmlns:a16="http://schemas.microsoft.com/office/drawing/2014/main" id="{2F4D649F-0491-27D5-77A0-E5F559F9BE96}"/>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775" t="18487" r="34366" b="29578"/>
          <a:stretch/>
        </p:blipFill>
        <p:spPr>
          <a:xfrm>
            <a:off x="3678148" y="0"/>
            <a:ext cx="6133672" cy="5613846"/>
          </a:xfrm>
          <a:prstGeom prst="rect">
            <a:avLst/>
          </a:prstGeom>
        </p:spPr>
      </p:pic>
      <p:pic>
        <p:nvPicPr>
          <p:cNvPr id="15" name="Graphic 14">
            <a:extLst>
              <a:ext uri="{FF2B5EF4-FFF2-40B4-BE49-F238E27FC236}">
                <a16:creationId xmlns:a16="http://schemas.microsoft.com/office/drawing/2014/main" id="{A87409C1-48DE-994D-264A-036797D2134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648" t="24810" r="58094" b="30549"/>
          <a:stretch/>
        </p:blipFill>
        <p:spPr>
          <a:xfrm>
            <a:off x="9399754" y="-1"/>
            <a:ext cx="2792245" cy="4819031"/>
          </a:xfrm>
          <a:prstGeom prst="rect">
            <a:avLst/>
          </a:prstGeom>
        </p:spPr>
      </p:pic>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rgbClr val="00465D"/>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pic>
        <p:nvPicPr>
          <p:cNvPr id="4" name="Graphic 3">
            <a:extLst>
              <a:ext uri="{FF2B5EF4-FFF2-40B4-BE49-F238E27FC236}">
                <a16:creationId xmlns:a16="http://schemas.microsoft.com/office/drawing/2014/main" id="{A04E7704-E06B-D119-0889-6389612199B2}"/>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12513689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ALGA Title Image Tide">
    <p:bg>
      <p:bgPr>
        <a:solidFill>
          <a:srgbClr val="00465D"/>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chemeClr val="bg1"/>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pic>
        <p:nvPicPr>
          <p:cNvPr id="4" name="Graphic 3">
            <a:extLst>
              <a:ext uri="{FF2B5EF4-FFF2-40B4-BE49-F238E27FC236}">
                <a16:creationId xmlns:a16="http://schemas.microsoft.com/office/drawing/2014/main" id="{6CECC566-2B65-CA24-0450-B81ACBCC64A3}"/>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2347422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ALGA Title Image Ocean">
    <p:bg>
      <p:bgPr>
        <a:solidFill>
          <a:srgbClr val="009DD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chemeClr val="bg1"/>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sp>
        <p:nvSpPr>
          <p:cNvPr id="4" name="Picture Placeholder 6">
            <a:extLst>
              <a:ext uri="{FF2B5EF4-FFF2-40B4-BE49-F238E27FC236}">
                <a16:creationId xmlns:a16="http://schemas.microsoft.com/office/drawing/2014/main" id="{DCE7B222-5979-0439-7225-590B77AA97AF}"/>
              </a:ext>
            </a:extLst>
          </p:cNvPr>
          <p:cNvSpPr>
            <a:spLocks noGrp="1"/>
          </p:cNvSpPr>
          <p:nvPr>
            <p:ph type="pic" sz="quarter" idx="12"/>
          </p:nvPr>
        </p:nvSpPr>
        <p:spPr>
          <a:xfrm>
            <a:off x="6096000" y="0"/>
            <a:ext cx="6096000" cy="6858000"/>
          </a:xfrm>
          <a:solidFill>
            <a:srgbClr val="BC529A"/>
          </a:solidFill>
        </p:spPr>
        <p:txBody>
          <a:bodyPr anchor="ctr" anchorCtr="0">
            <a:normAutofit/>
          </a:bodyPr>
          <a:lstStyle>
            <a:lvl1pPr marL="0" indent="0" algn="ctr">
              <a:buNone/>
              <a:defRPr sz="1400" baseline="0">
                <a:solidFill>
                  <a:schemeClr val="bg1"/>
                </a:solidFill>
              </a:defRPr>
            </a:lvl1pPr>
          </a:lstStyle>
          <a:p>
            <a:r>
              <a:rPr lang="en-GB"/>
              <a:t>Click icon to add picture</a:t>
            </a:r>
            <a:endParaRPr lang="en-US" dirty="0"/>
          </a:p>
        </p:txBody>
      </p:sp>
      <p:pic>
        <p:nvPicPr>
          <p:cNvPr id="5" name="Graphic 4">
            <a:extLst>
              <a:ext uri="{FF2B5EF4-FFF2-40B4-BE49-F238E27FC236}">
                <a16:creationId xmlns:a16="http://schemas.microsoft.com/office/drawing/2014/main" id="{D1D33C1E-A823-70DD-102C-7DCB3E986998}"/>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1278950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LGA Title Image Celebration">
    <p:bg>
      <p:bgPr>
        <a:solidFill>
          <a:srgbClr val="7F136C"/>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87375" y="5228735"/>
            <a:ext cx="7518809" cy="1396458"/>
          </a:xfrm>
          <a:prstGeom prst="rect">
            <a:avLst/>
          </a:prstGeom>
        </p:spPr>
        <p:txBody>
          <a:bodyPr wrap="none" lIns="0" tIns="0" rIns="0" bIns="0">
            <a:noAutofit/>
          </a:bodyPr>
          <a:lstStyle>
            <a:lvl1pPr marL="0" indent="0" algn="l">
              <a:lnSpc>
                <a:spcPts val="2200"/>
              </a:lnSpc>
              <a:spcBef>
                <a:spcPts val="0"/>
              </a:spcBef>
              <a:buNone/>
              <a:defRPr sz="16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a:t>
            </a:r>
            <a:br>
              <a:rPr lang="en-GB" dirty="0"/>
            </a:br>
            <a:r>
              <a:rPr lang="en-GB" dirty="0"/>
              <a:t>June 2023</a:t>
            </a:r>
            <a:endParaRPr lang="en-US" dirty="0"/>
          </a:p>
        </p:txBody>
      </p:sp>
      <p:sp>
        <p:nvSpPr>
          <p:cNvPr id="2" name="Text Placeholder 20">
            <a:extLst>
              <a:ext uri="{FF2B5EF4-FFF2-40B4-BE49-F238E27FC236}">
                <a16:creationId xmlns:a16="http://schemas.microsoft.com/office/drawing/2014/main" id="{C5CBC30F-7116-566B-0265-0F10ADEB2FB7}"/>
              </a:ext>
            </a:extLst>
          </p:cNvPr>
          <p:cNvSpPr>
            <a:spLocks noGrp="1"/>
          </p:cNvSpPr>
          <p:nvPr>
            <p:ph type="body" sz="quarter" idx="10" hasCustomPrompt="1"/>
          </p:nvPr>
        </p:nvSpPr>
        <p:spPr>
          <a:xfrm>
            <a:off x="560679" y="2616412"/>
            <a:ext cx="8310440" cy="2084544"/>
          </a:xfrm>
        </p:spPr>
        <p:txBody>
          <a:bodyPr wrap="none" lIns="0" tIns="0" rIns="0" bIns="0" anchor="ctr" anchorCtr="0">
            <a:noAutofit/>
          </a:bodyPr>
          <a:lstStyle>
            <a:lvl1pPr marL="0" indent="0">
              <a:spcBef>
                <a:spcPts val="0"/>
              </a:spcBef>
              <a:buNone/>
              <a:defRPr sz="5500" b="1" i="0" baseline="0">
                <a:solidFill>
                  <a:schemeClr val="bg1"/>
                </a:solidFill>
                <a:latin typeface="+mj-lt"/>
              </a:defRPr>
            </a:lvl1pPr>
          </a:lstStyle>
          <a:p>
            <a:r>
              <a:rPr lang="en-GB" sz="5500" b="1" i="0" baseline="0" dirty="0">
                <a:solidFill>
                  <a:schemeClr val="bg1"/>
                </a:solidFill>
              </a:rPr>
              <a:t>Front page</a:t>
            </a:r>
            <a:br>
              <a:rPr lang="en-GB" sz="5500" b="1" i="0" baseline="0" dirty="0">
                <a:solidFill>
                  <a:schemeClr val="bg1"/>
                </a:solidFill>
              </a:rPr>
            </a:br>
            <a:r>
              <a:rPr lang="en-GB" sz="5500" b="1" i="0" baseline="0" dirty="0">
                <a:solidFill>
                  <a:schemeClr val="bg1"/>
                </a:solidFill>
              </a:rPr>
              <a:t>document title</a:t>
            </a:r>
            <a:br>
              <a:rPr lang="en-GB" sz="5500" b="1" i="0" baseline="0" dirty="0">
                <a:solidFill>
                  <a:schemeClr val="bg1"/>
                </a:solidFill>
              </a:rPr>
            </a:br>
            <a:r>
              <a:rPr lang="en-GB" sz="5500" b="1" i="0" baseline="0" dirty="0">
                <a:solidFill>
                  <a:schemeClr val="bg1"/>
                </a:solidFill>
              </a:rPr>
              <a:t>goes here.</a:t>
            </a:r>
            <a:endParaRPr lang="en-US" sz="5500" b="1" i="0" baseline="0" dirty="0">
              <a:solidFill>
                <a:schemeClr val="bg1"/>
              </a:solidFill>
            </a:endParaRPr>
          </a:p>
        </p:txBody>
      </p:sp>
      <p:sp>
        <p:nvSpPr>
          <p:cNvPr id="4" name="Picture Placeholder 6">
            <a:extLst>
              <a:ext uri="{FF2B5EF4-FFF2-40B4-BE49-F238E27FC236}">
                <a16:creationId xmlns:a16="http://schemas.microsoft.com/office/drawing/2014/main" id="{60AEEE12-4FB1-D5CC-7FB2-1ECDB3DD83A8}"/>
              </a:ext>
            </a:extLst>
          </p:cNvPr>
          <p:cNvSpPr>
            <a:spLocks noGrp="1"/>
          </p:cNvSpPr>
          <p:nvPr>
            <p:ph type="pic" sz="quarter" idx="12"/>
          </p:nvPr>
        </p:nvSpPr>
        <p:spPr>
          <a:xfrm>
            <a:off x="6096000" y="0"/>
            <a:ext cx="6096000" cy="6858000"/>
          </a:xfrm>
          <a:solidFill>
            <a:srgbClr val="BC529A"/>
          </a:solidFill>
        </p:spPr>
        <p:txBody>
          <a:bodyPr anchor="ctr" anchorCtr="0">
            <a:normAutofit/>
          </a:bodyPr>
          <a:lstStyle>
            <a:lvl1pPr marL="0" indent="0" algn="ctr">
              <a:buNone/>
              <a:defRPr sz="1400" baseline="0">
                <a:solidFill>
                  <a:schemeClr val="bg1"/>
                </a:solidFill>
              </a:defRPr>
            </a:lvl1pPr>
          </a:lstStyle>
          <a:p>
            <a:r>
              <a:rPr lang="en-GB"/>
              <a:t>Click icon to add picture</a:t>
            </a:r>
            <a:endParaRPr lang="en-US" dirty="0"/>
          </a:p>
        </p:txBody>
      </p:sp>
      <p:pic>
        <p:nvPicPr>
          <p:cNvPr id="5" name="Graphic 4">
            <a:extLst>
              <a:ext uri="{FF2B5EF4-FFF2-40B4-BE49-F238E27FC236}">
                <a16:creationId xmlns:a16="http://schemas.microsoft.com/office/drawing/2014/main" id="{F100061E-CBD0-0FD4-49AD-3C385BB9F56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16621540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ALGA_Acknowledgement of Country Tide">
    <p:bg>
      <p:bgPr>
        <a:solidFill>
          <a:srgbClr val="00465D"/>
        </a:solidFill>
        <a:effectLst/>
      </p:bgPr>
    </p:bg>
    <p:spTree>
      <p:nvGrpSpPr>
        <p:cNvPr id="1" name=""/>
        <p:cNvGrpSpPr/>
        <p:nvPr/>
      </p:nvGrpSpPr>
      <p:grpSpPr>
        <a:xfrm>
          <a:off x="0" y="0"/>
          <a:ext cx="0" cy="0"/>
          <a:chOff x="0" y="0"/>
          <a:chExt cx="0" cy="0"/>
        </a:xfrm>
      </p:grpSpPr>
      <p:sp>
        <p:nvSpPr>
          <p:cNvPr id="32" name="Picture Placeholder 6">
            <a:extLst>
              <a:ext uri="{FF2B5EF4-FFF2-40B4-BE49-F238E27FC236}">
                <a16:creationId xmlns:a16="http://schemas.microsoft.com/office/drawing/2014/main" id="{FCC3324A-07C8-3A70-F58A-D8116E1BA10A}"/>
              </a:ext>
            </a:extLst>
          </p:cNvPr>
          <p:cNvSpPr>
            <a:spLocks noGrp="1"/>
          </p:cNvSpPr>
          <p:nvPr>
            <p:ph type="pic" sz="quarter" idx="11"/>
          </p:nvPr>
        </p:nvSpPr>
        <p:spPr>
          <a:xfrm>
            <a:off x="6096000" y="0"/>
            <a:ext cx="6096000" cy="6858000"/>
          </a:xfrm>
          <a:solidFill>
            <a:srgbClr val="BC529A"/>
          </a:solidFill>
        </p:spPr>
        <p:txBody>
          <a:bodyPr>
            <a:normAutofit/>
          </a:bodyPr>
          <a:lstStyle>
            <a:lvl1pPr marL="0" indent="0">
              <a:buNone/>
              <a:defRPr sz="1400" baseline="0">
                <a:solidFill>
                  <a:schemeClr val="bg1"/>
                </a:solidFill>
              </a:defRPr>
            </a:lvl1pPr>
          </a:lstStyle>
          <a:p>
            <a:r>
              <a:rPr lang="en-GB"/>
              <a:t>Click icon to add picture</a:t>
            </a:r>
            <a:endParaRPr lang="en-US" dirty="0"/>
          </a:p>
        </p:txBody>
      </p:sp>
      <p:sp>
        <p:nvSpPr>
          <p:cNvPr id="8" name="Text Placeholder 7">
            <a:extLst>
              <a:ext uri="{FF2B5EF4-FFF2-40B4-BE49-F238E27FC236}">
                <a16:creationId xmlns:a16="http://schemas.microsoft.com/office/drawing/2014/main" id="{90C76B61-D64A-3E02-07F7-08DA298FFBF9}"/>
              </a:ext>
            </a:extLst>
          </p:cNvPr>
          <p:cNvSpPr>
            <a:spLocks noGrp="1"/>
          </p:cNvSpPr>
          <p:nvPr>
            <p:ph type="body" sz="quarter" idx="12" hasCustomPrompt="1"/>
          </p:nvPr>
        </p:nvSpPr>
        <p:spPr>
          <a:xfrm>
            <a:off x="560678" y="2100746"/>
            <a:ext cx="4637088" cy="1031332"/>
          </a:xfrm>
        </p:spPr>
        <p:txBody>
          <a:bodyPr lIns="0" tIns="0" rIns="0" bIns="0">
            <a:noAutofit/>
          </a:bodyPr>
          <a:lstStyle>
            <a:lvl1pPr marL="0" indent="0">
              <a:buNone/>
              <a:defRPr sz="3100" b="1" i="0" baseline="0">
                <a:solidFill>
                  <a:schemeClr val="bg1"/>
                </a:solidFill>
                <a:latin typeface="Gantari SemiBold" pitchFamily="2" charset="77"/>
              </a:defRPr>
            </a:lvl1pPr>
          </a:lstStyle>
          <a:p>
            <a:pPr lvl="0"/>
            <a:r>
              <a:rPr lang="en-US" dirty="0"/>
              <a:t>Acknowledgement of Traditional Owners</a:t>
            </a:r>
          </a:p>
        </p:txBody>
      </p:sp>
      <p:sp>
        <p:nvSpPr>
          <p:cNvPr id="10" name="Text Placeholder 11">
            <a:extLst>
              <a:ext uri="{FF2B5EF4-FFF2-40B4-BE49-F238E27FC236}">
                <a16:creationId xmlns:a16="http://schemas.microsoft.com/office/drawing/2014/main" id="{82B13684-25C2-839B-EF4A-6966890C3642}"/>
              </a:ext>
            </a:extLst>
          </p:cNvPr>
          <p:cNvSpPr>
            <a:spLocks noGrp="1"/>
          </p:cNvSpPr>
          <p:nvPr>
            <p:ph type="body" sz="quarter" idx="13" hasCustomPrompt="1"/>
          </p:nvPr>
        </p:nvSpPr>
        <p:spPr>
          <a:xfrm>
            <a:off x="560678" y="3372333"/>
            <a:ext cx="3873239" cy="2037463"/>
          </a:xfrm>
        </p:spPr>
        <p:txBody>
          <a:bodyPr lIns="0" tIns="0" rIns="0" bIns="0">
            <a:noAutofit/>
          </a:bodyPr>
          <a:lstStyle>
            <a:lvl1pPr marL="0" indent="0">
              <a:lnSpc>
                <a:spcPts val="2000"/>
              </a:lnSpc>
              <a:buNone/>
              <a:defRPr sz="1600" baseline="0">
                <a:solidFill>
                  <a:schemeClr val="bg1"/>
                </a:solidFill>
                <a:latin typeface="Gantari Light" pitchFamily="2" charset="77"/>
              </a:defRPr>
            </a:lvl1pPr>
          </a:lstStyle>
          <a:p>
            <a:pPr lvl="0"/>
            <a:r>
              <a:rPr lang="en-US" dirty="0"/>
              <a:t>WALGA’s work regularly takes us across the State and as such we would like to acknowledge the many traditional owners of the land on which we work throughout Western Australia.</a:t>
            </a:r>
          </a:p>
          <a:p>
            <a:pPr lvl="0"/>
            <a:r>
              <a:rPr lang="en-US" dirty="0"/>
              <a:t>We pay our respects to their Elders, </a:t>
            </a:r>
            <a:br>
              <a:rPr lang="en-US" dirty="0"/>
            </a:br>
            <a:r>
              <a:rPr lang="en-US" dirty="0"/>
              <a:t>past and present.</a:t>
            </a:r>
          </a:p>
          <a:p>
            <a:pPr lvl="0"/>
            <a:endParaRPr lang="en-US" dirty="0"/>
          </a:p>
        </p:txBody>
      </p:sp>
      <p:sp>
        <p:nvSpPr>
          <p:cNvPr id="12" name="Text Placeholder 14">
            <a:extLst>
              <a:ext uri="{FF2B5EF4-FFF2-40B4-BE49-F238E27FC236}">
                <a16:creationId xmlns:a16="http://schemas.microsoft.com/office/drawing/2014/main" id="{0DFAFC99-7192-2918-7650-602A3B6D4A31}"/>
              </a:ext>
            </a:extLst>
          </p:cNvPr>
          <p:cNvSpPr>
            <a:spLocks noGrp="1"/>
          </p:cNvSpPr>
          <p:nvPr>
            <p:ph type="body" sz="quarter" idx="14" hasCustomPrompt="1"/>
          </p:nvPr>
        </p:nvSpPr>
        <p:spPr>
          <a:xfrm>
            <a:off x="564617" y="5715368"/>
            <a:ext cx="4447401" cy="551159"/>
          </a:xfrm>
        </p:spPr>
        <p:txBody>
          <a:bodyPr wrap="square" lIns="0" tIns="0" rIns="0" bIns="0">
            <a:noAutofit/>
          </a:bodyPr>
          <a:lstStyle>
            <a:lvl1pPr marL="0" indent="0">
              <a:buNone/>
              <a:defRPr sz="1000" baseline="0">
                <a:solidFill>
                  <a:schemeClr val="bg1"/>
                </a:solidFill>
                <a:latin typeface="Gantari Light" pitchFamily="2" charset="77"/>
              </a:defRPr>
            </a:lvl1pPr>
          </a:lstStyle>
          <a:p>
            <a:pPr lvl="0"/>
            <a:r>
              <a:rPr lang="en-US" dirty="0"/>
              <a:t>Pictured left: Artwork by Jade Dolman, a young </a:t>
            </a:r>
            <a:r>
              <a:rPr lang="en-US" dirty="0" err="1"/>
              <a:t>Whadjuk</a:t>
            </a:r>
            <a:r>
              <a:rPr lang="en-US" dirty="0"/>
              <a:t>/</a:t>
            </a:r>
            <a:r>
              <a:rPr lang="en-US" dirty="0" err="1"/>
              <a:t>Ballardong</a:t>
            </a:r>
            <a:r>
              <a:rPr lang="en-US" dirty="0"/>
              <a:t> </a:t>
            </a:r>
            <a:r>
              <a:rPr lang="en-US" dirty="0" err="1"/>
              <a:t>Nyoongar</a:t>
            </a:r>
            <a:r>
              <a:rPr lang="en-US" dirty="0"/>
              <a:t>, Eastern Arrernte, Irish woman from Perth.</a:t>
            </a:r>
          </a:p>
          <a:p>
            <a:pPr lvl="0"/>
            <a:endParaRPr lang="en-US" dirty="0"/>
          </a:p>
        </p:txBody>
      </p:sp>
      <p:pic>
        <p:nvPicPr>
          <p:cNvPr id="2" name="Graphic 1">
            <a:extLst>
              <a:ext uri="{FF2B5EF4-FFF2-40B4-BE49-F238E27FC236}">
                <a16:creationId xmlns:a16="http://schemas.microsoft.com/office/drawing/2014/main" id="{97B5C855-A4A2-2E5C-A32B-42808BD52F2C}"/>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0615" t="21068" r="30301" b="21444"/>
          <a:stretch/>
        </p:blipFill>
        <p:spPr>
          <a:xfrm>
            <a:off x="405036" y="272041"/>
            <a:ext cx="1454449" cy="1427361"/>
          </a:xfrm>
          <a:prstGeom prst="rect">
            <a:avLst/>
          </a:prstGeom>
        </p:spPr>
      </p:pic>
    </p:spTree>
    <p:extLst>
      <p:ext uri="{BB962C8B-B14F-4D97-AF65-F5344CB8AC3E}">
        <p14:creationId xmlns:p14="http://schemas.microsoft.com/office/powerpoint/2010/main" val="694643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ALGA Acklowledgement of Country Celebration">
    <p:bg>
      <p:bgPr>
        <a:solidFill>
          <a:srgbClr val="009DD1"/>
        </a:solidFill>
        <a:effectLst/>
      </p:bgPr>
    </p:bg>
    <p:spTree>
      <p:nvGrpSpPr>
        <p:cNvPr id="1" name=""/>
        <p:cNvGrpSpPr/>
        <p:nvPr/>
      </p:nvGrpSpPr>
      <p:grpSpPr>
        <a:xfrm>
          <a:off x="0" y="0"/>
          <a:ext cx="0" cy="0"/>
          <a:chOff x="0" y="0"/>
          <a:chExt cx="0" cy="0"/>
        </a:xfrm>
      </p:grpSpPr>
      <p:sp>
        <p:nvSpPr>
          <p:cNvPr id="45" name="Picture Placeholder 6">
            <a:extLst>
              <a:ext uri="{FF2B5EF4-FFF2-40B4-BE49-F238E27FC236}">
                <a16:creationId xmlns:a16="http://schemas.microsoft.com/office/drawing/2014/main" id="{5C20A347-42B3-76E4-92B4-85B21B86F96B}"/>
              </a:ext>
            </a:extLst>
          </p:cNvPr>
          <p:cNvSpPr>
            <a:spLocks noGrp="1"/>
          </p:cNvSpPr>
          <p:nvPr>
            <p:ph type="pic" sz="quarter" idx="11"/>
          </p:nvPr>
        </p:nvSpPr>
        <p:spPr>
          <a:xfrm>
            <a:off x="-2" y="1"/>
            <a:ext cx="6096001" cy="6857999"/>
          </a:xfrm>
          <a:solidFill>
            <a:srgbClr val="BC529A"/>
          </a:solidFill>
        </p:spPr>
        <p:txBody>
          <a:bodyPr>
            <a:normAutofit/>
          </a:bodyPr>
          <a:lstStyle>
            <a:lvl1pPr marL="0" indent="0">
              <a:buNone/>
              <a:defRPr sz="1400" baseline="0">
                <a:solidFill>
                  <a:schemeClr val="bg1"/>
                </a:solidFill>
              </a:defRPr>
            </a:lvl1pPr>
          </a:lstStyle>
          <a:p>
            <a:r>
              <a:rPr lang="en-GB"/>
              <a:t>Click icon to add picture</a:t>
            </a:r>
            <a:endParaRPr lang="en-US" dirty="0"/>
          </a:p>
        </p:txBody>
      </p:sp>
      <p:sp>
        <p:nvSpPr>
          <p:cNvPr id="10" name="Text Placeholder 7">
            <a:extLst>
              <a:ext uri="{FF2B5EF4-FFF2-40B4-BE49-F238E27FC236}">
                <a16:creationId xmlns:a16="http://schemas.microsoft.com/office/drawing/2014/main" id="{C5BA5E0A-245C-ABA9-C23F-13EA9EADE872}"/>
              </a:ext>
            </a:extLst>
          </p:cNvPr>
          <p:cNvSpPr>
            <a:spLocks noGrp="1"/>
          </p:cNvSpPr>
          <p:nvPr>
            <p:ph type="body" sz="quarter" idx="12" hasCustomPrompt="1"/>
          </p:nvPr>
        </p:nvSpPr>
        <p:spPr>
          <a:xfrm>
            <a:off x="6646800" y="2536103"/>
            <a:ext cx="4637088" cy="1031332"/>
          </a:xfrm>
        </p:spPr>
        <p:txBody>
          <a:bodyPr lIns="0" tIns="0" rIns="0" bIns="0">
            <a:noAutofit/>
          </a:bodyPr>
          <a:lstStyle>
            <a:lvl1pPr marL="0" indent="0">
              <a:buNone/>
              <a:defRPr sz="3100" b="1" i="0" baseline="0">
                <a:solidFill>
                  <a:schemeClr val="bg1"/>
                </a:solidFill>
                <a:latin typeface="Gantari SemiBold" pitchFamily="2" charset="77"/>
              </a:defRPr>
            </a:lvl1pPr>
          </a:lstStyle>
          <a:p>
            <a:pPr lvl="0"/>
            <a:r>
              <a:rPr lang="en-US" dirty="0"/>
              <a:t>Acknowledgement of Traditional Owners</a:t>
            </a:r>
          </a:p>
        </p:txBody>
      </p:sp>
      <p:sp>
        <p:nvSpPr>
          <p:cNvPr id="12" name="Text Placeholder 11">
            <a:extLst>
              <a:ext uri="{FF2B5EF4-FFF2-40B4-BE49-F238E27FC236}">
                <a16:creationId xmlns:a16="http://schemas.microsoft.com/office/drawing/2014/main" id="{5C967209-FD10-13C3-D41E-84A0E1887057}"/>
              </a:ext>
            </a:extLst>
          </p:cNvPr>
          <p:cNvSpPr>
            <a:spLocks noGrp="1"/>
          </p:cNvSpPr>
          <p:nvPr>
            <p:ph type="body" sz="quarter" idx="13" hasCustomPrompt="1"/>
          </p:nvPr>
        </p:nvSpPr>
        <p:spPr>
          <a:xfrm>
            <a:off x="6646800" y="3807690"/>
            <a:ext cx="3873239" cy="2037463"/>
          </a:xfrm>
        </p:spPr>
        <p:txBody>
          <a:bodyPr lIns="0" tIns="0" rIns="0" bIns="0">
            <a:noAutofit/>
          </a:bodyPr>
          <a:lstStyle>
            <a:lvl1pPr marL="0" indent="0">
              <a:lnSpc>
                <a:spcPts val="2000"/>
              </a:lnSpc>
              <a:buNone/>
              <a:defRPr sz="1600" baseline="0">
                <a:solidFill>
                  <a:schemeClr val="bg1"/>
                </a:solidFill>
                <a:latin typeface="Gantari Light" pitchFamily="2" charset="77"/>
              </a:defRPr>
            </a:lvl1pPr>
          </a:lstStyle>
          <a:p>
            <a:pPr lvl="0"/>
            <a:r>
              <a:rPr lang="en-US" dirty="0"/>
              <a:t>WALGA’s work regularly takes us across the State and as such we would like to acknowledge the many traditional owners of the land on which we work throughout Western Australia.</a:t>
            </a:r>
          </a:p>
          <a:p>
            <a:pPr lvl="0"/>
            <a:r>
              <a:rPr lang="en-US" dirty="0"/>
              <a:t>We pay our respects to their Elders, </a:t>
            </a:r>
            <a:br>
              <a:rPr lang="en-US" dirty="0"/>
            </a:br>
            <a:r>
              <a:rPr lang="en-US" dirty="0"/>
              <a:t>past and present.</a:t>
            </a:r>
          </a:p>
          <a:p>
            <a:pPr lvl="0"/>
            <a:endParaRPr lang="en-US" dirty="0"/>
          </a:p>
        </p:txBody>
      </p:sp>
      <p:sp>
        <p:nvSpPr>
          <p:cNvPr id="37" name="Text Placeholder 14">
            <a:extLst>
              <a:ext uri="{FF2B5EF4-FFF2-40B4-BE49-F238E27FC236}">
                <a16:creationId xmlns:a16="http://schemas.microsoft.com/office/drawing/2014/main" id="{E42B049D-EFF9-A3D2-0711-A25B9EA0B4F3}"/>
              </a:ext>
            </a:extLst>
          </p:cNvPr>
          <p:cNvSpPr>
            <a:spLocks noGrp="1"/>
          </p:cNvSpPr>
          <p:nvPr>
            <p:ph type="body" sz="quarter" idx="14" hasCustomPrompt="1"/>
          </p:nvPr>
        </p:nvSpPr>
        <p:spPr>
          <a:xfrm>
            <a:off x="6650739" y="6150725"/>
            <a:ext cx="4447401" cy="551159"/>
          </a:xfrm>
        </p:spPr>
        <p:txBody>
          <a:bodyPr wrap="square" lIns="0" tIns="0" rIns="0" bIns="0">
            <a:noAutofit/>
          </a:bodyPr>
          <a:lstStyle>
            <a:lvl1pPr marL="0" indent="0">
              <a:buNone/>
              <a:defRPr sz="1000" baseline="0">
                <a:solidFill>
                  <a:schemeClr val="bg1"/>
                </a:solidFill>
                <a:latin typeface="Gantari Light" pitchFamily="2" charset="77"/>
              </a:defRPr>
            </a:lvl1pPr>
          </a:lstStyle>
          <a:p>
            <a:pPr lvl="0"/>
            <a:r>
              <a:rPr lang="en-US" dirty="0"/>
              <a:t>Pictured left: Artwork by Jade Dolman, a young </a:t>
            </a:r>
            <a:r>
              <a:rPr lang="en-US" dirty="0" err="1"/>
              <a:t>Whadjuk</a:t>
            </a:r>
            <a:r>
              <a:rPr lang="en-US" dirty="0"/>
              <a:t>/</a:t>
            </a:r>
            <a:r>
              <a:rPr lang="en-US" dirty="0" err="1"/>
              <a:t>Ballardong</a:t>
            </a:r>
            <a:r>
              <a:rPr lang="en-US" dirty="0"/>
              <a:t> </a:t>
            </a:r>
            <a:r>
              <a:rPr lang="en-US" dirty="0" err="1"/>
              <a:t>Nyoongar</a:t>
            </a:r>
            <a:r>
              <a:rPr lang="en-US" dirty="0"/>
              <a:t>, Eastern Arrernte, Irish woman from Perth.</a:t>
            </a:r>
          </a:p>
          <a:p>
            <a:pPr lvl="0"/>
            <a:endParaRPr lang="en-US" dirty="0"/>
          </a:p>
        </p:txBody>
      </p:sp>
      <p:grpSp>
        <p:nvGrpSpPr>
          <p:cNvPr id="46" name="Group 45">
            <a:extLst>
              <a:ext uri="{FF2B5EF4-FFF2-40B4-BE49-F238E27FC236}">
                <a16:creationId xmlns:a16="http://schemas.microsoft.com/office/drawing/2014/main" id="{7218B335-0069-0675-3B06-80BFDE4C5D24}"/>
              </a:ext>
            </a:extLst>
          </p:cNvPr>
          <p:cNvGrpSpPr/>
          <p:nvPr userDrawn="1"/>
        </p:nvGrpSpPr>
        <p:grpSpPr>
          <a:xfrm>
            <a:off x="-1" y="0"/>
            <a:ext cx="8094507" cy="6858000"/>
            <a:chOff x="-1" y="0"/>
            <a:chExt cx="8094507" cy="6858000"/>
          </a:xfrm>
        </p:grpSpPr>
        <p:pic>
          <p:nvPicPr>
            <p:cNvPr id="38" name="Graphic 37">
              <a:extLst>
                <a:ext uri="{FF2B5EF4-FFF2-40B4-BE49-F238E27FC236}">
                  <a16:creationId xmlns:a16="http://schemas.microsoft.com/office/drawing/2014/main" id="{E4841691-8299-3598-17D7-98EC648B1D6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729" t="49756" r="31338" b="29578"/>
            <a:stretch/>
          </p:blipFill>
          <p:spPr>
            <a:xfrm>
              <a:off x="460932" y="0"/>
              <a:ext cx="7633574" cy="2342405"/>
            </a:xfrm>
            <a:prstGeom prst="rect">
              <a:avLst/>
            </a:prstGeom>
          </p:spPr>
        </p:pic>
        <p:pic>
          <p:nvPicPr>
            <p:cNvPr id="39" name="Graphic 38">
              <a:extLst>
                <a:ext uri="{FF2B5EF4-FFF2-40B4-BE49-F238E27FC236}">
                  <a16:creationId xmlns:a16="http://schemas.microsoft.com/office/drawing/2014/main" id="{84D5FCAD-077B-E427-2FDE-4245A56CDC2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1166" t="9031" r="31339" b="46211"/>
            <a:stretch/>
          </p:blipFill>
          <p:spPr>
            <a:xfrm>
              <a:off x="-1" y="1784716"/>
              <a:ext cx="6370051" cy="5073284"/>
            </a:xfrm>
            <a:prstGeom prst="rect">
              <a:avLst/>
            </a:prstGeom>
          </p:spPr>
        </p:pic>
      </p:grpSp>
      <p:pic>
        <p:nvPicPr>
          <p:cNvPr id="2" name="Graphic 1">
            <a:extLst>
              <a:ext uri="{FF2B5EF4-FFF2-40B4-BE49-F238E27FC236}">
                <a16:creationId xmlns:a16="http://schemas.microsoft.com/office/drawing/2014/main" id="{19D124FB-4093-C559-E7D1-815DE14256D0}"/>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0615" t="21068" r="30301" b="21444"/>
          <a:stretch/>
        </p:blipFill>
        <p:spPr>
          <a:xfrm>
            <a:off x="10370915" y="272041"/>
            <a:ext cx="1454449" cy="1427361"/>
          </a:xfrm>
          <a:prstGeom prst="rect">
            <a:avLst/>
          </a:prstGeom>
        </p:spPr>
      </p:pic>
    </p:spTree>
    <p:extLst>
      <p:ext uri="{BB962C8B-B14F-4D97-AF65-F5344CB8AC3E}">
        <p14:creationId xmlns:p14="http://schemas.microsoft.com/office/powerpoint/2010/main" val="2892342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guide id="4" pos="731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ALGA Section Break Tide">
    <p:bg>
      <p:bgPr>
        <a:solidFill>
          <a:srgbClr val="00465D"/>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364194" y="3910922"/>
            <a:ext cx="3829981" cy="1985613"/>
          </a:xfrm>
          <a:prstGeom prst="rect">
            <a:avLst/>
          </a:prstGeom>
        </p:spPr>
        <p:txBody>
          <a:bodyPr wrap="none" lIns="0" tIns="0" rIns="0" bIns="0">
            <a:noAutofit/>
          </a:bodyPr>
          <a:lstStyle>
            <a:lvl1pPr marL="0" indent="0" algn="l">
              <a:lnSpc>
                <a:spcPts val="2000"/>
              </a:lnSpc>
              <a:spcBef>
                <a:spcPts val="0"/>
              </a:spcBef>
              <a:spcAft>
                <a:spcPts val="1000"/>
              </a:spcAft>
              <a:buNone/>
              <a:defRPr sz="14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 </a:t>
            </a:r>
            <a:r>
              <a:rPr lang="en-GB" dirty="0" err="1"/>
              <a:t>amet</a:t>
            </a:r>
            <a:endParaRPr lang="en-GB" dirty="0"/>
          </a:p>
          <a:p>
            <a:r>
              <a:rPr lang="en-GB" dirty="0" err="1"/>
              <a:t>Consectetur</a:t>
            </a:r>
            <a:r>
              <a:rPr lang="en-GB" dirty="0"/>
              <a:t> </a:t>
            </a:r>
            <a:r>
              <a:rPr lang="en-GB" dirty="0" err="1"/>
              <a:t>adipisicing</a:t>
            </a:r>
            <a:endParaRPr lang="en-GB" dirty="0"/>
          </a:p>
          <a:p>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GB" dirty="0"/>
          </a:p>
          <a:p>
            <a:r>
              <a:rPr lang="en-GB" dirty="0" err="1"/>
              <a:t>Rincididunt</a:t>
            </a:r>
            <a:r>
              <a:rPr lang="en-GB" dirty="0"/>
              <a:t> </a:t>
            </a:r>
            <a:r>
              <a:rPr lang="en-GB" dirty="0" err="1"/>
              <a:t>ut</a:t>
            </a:r>
            <a:r>
              <a:rPr lang="en-GB" dirty="0"/>
              <a:t> labore</a:t>
            </a:r>
          </a:p>
        </p:txBody>
      </p:sp>
      <p:sp>
        <p:nvSpPr>
          <p:cNvPr id="15" name="Text Placeholder 14">
            <a:extLst>
              <a:ext uri="{FF2B5EF4-FFF2-40B4-BE49-F238E27FC236}">
                <a16:creationId xmlns:a16="http://schemas.microsoft.com/office/drawing/2014/main" id="{D80B99B2-CC1C-2018-406D-C7CCD430F87A}"/>
              </a:ext>
            </a:extLst>
          </p:cNvPr>
          <p:cNvSpPr>
            <a:spLocks noGrp="1"/>
          </p:cNvSpPr>
          <p:nvPr>
            <p:ph type="body" sz="quarter" idx="10" hasCustomPrompt="1"/>
          </p:nvPr>
        </p:nvSpPr>
        <p:spPr>
          <a:xfrm>
            <a:off x="3363913" y="1759823"/>
            <a:ext cx="5302250" cy="1560512"/>
          </a:xfrm>
        </p:spPr>
        <p:txBody>
          <a:bodyPr lIns="0" tIns="0" rIns="0" bIns="0">
            <a:normAutofit/>
          </a:bodyPr>
          <a:lstStyle>
            <a:lvl1pPr marL="0" indent="0">
              <a:lnSpc>
                <a:spcPct val="90000"/>
              </a:lnSpc>
              <a:spcBef>
                <a:spcPts val="0"/>
              </a:spcBef>
              <a:spcAft>
                <a:spcPts val="0"/>
              </a:spcAft>
              <a:buNone/>
              <a:defRPr sz="4300" b="1" i="0" baseline="0">
                <a:solidFill>
                  <a:schemeClr val="bg1"/>
                </a:solidFill>
              </a:defRPr>
            </a:lvl1pPr>
          </a:lstStyle>
          <a:p>
            <a:pPr lvl="0"/>
            <a:r>
              <a:rPr lang="en-US" dirty="0"/>
              <a:t>Section break page</a:t>
            </a:r>
            <a:br>
              <a:rPr lang="en-US" dirty="0"/>
            </a:br>
            <a:r>
              <a:rPr lang="en-US" dirty="0"/>
              <a:t>title goes here.</a:t>
            </a:r>
          </a:p>
        </p:txBody>
      </p:sp>
      <p:pic>
        <p:nvPicPr>
          <p:cNvPr id="11" name="Graphic 10">
            <a:extLst>
              <a:ext uri="{FF2B5EF4-FFF2-40B4-BE49-F238E27FC236}">
                <a16:creationId xmlns:a16="http://schemas.microsoft.com/office/drawing/2014/main" id="{CDCB4F25-0AEA-1336-AB9A-D41A4D62E5C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547" t="17417" r="43911" b="38192"/>
          <a:stretch/>
        </p:blipFill>
        <p:spPr>
          <a:xfrm>
            <a:off x="9224682" y="793376"/>
            <a:ext cx="2967318" cy="5654490"/>
          </a:xfrm>
          <a:prstGeom prst="rect">
            <a:avLst/>
          </a:prstGeom>
        </p:spPr>
      </p:pic>
      <p:pic>
        <p:nvPicPr>
          <p:cNvPr id="8" name="Graphic 7">
            <a:extLst>
              <a:ext uri="{FF2B5EF4-FFF2-40B4-BE49-F238E27FC236}">
                <a16:creationId xmlns:a16="http://schemas.microsoft.com/office/drawing/2014/main" id="{789314B1-58D7-7745-AB1D-AD7DB363219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801" r="13801"/>
          <a:stretch/>
        </p:blipFill>
        <p:spPr>
          <a:xfrm>
            <a:off x="529684" y="420337"/>
            <a:ext cx="893077" cy="823024"/>
          </a:xfrm>
          <a:prstGeom prst="rect">
            <a:avLst/>
          </a:prstGeom>
        </p:spPr>
      </p:pic>
      <p:sp>
        <p:nvSpPr>
          <p:cNvPr id="18" name="Text Placeholder 17">
            <a:extLst>
              <a:ext uri="{FF2B5EF4-FFF2-40B4-BE49-F238E27FC236}">
                <a16:creationId xmlns:a16="http://schemas.microsoft.com/office/drawing/2014/main" id="{C9DD4D7B-CC4A-7893-4410-BD297BD0FBDE}"/>
              </a:ext>
            </a:extLst>
          </p:cNvPr>
          <p:cNvSpPr>
            <a:spLocks noGrp="1"/>
          </p:cNvSpPr>
          <p:nvPr>
            <p:ph type="body" sz="quarter" idx="11" hasCustomPrompt="1"/>
          </p:nvPr>
        </p:nvSpPr>
        <p:spPr>
          <a:xfrm>
            <a:off x="494735" y="1605103"/>
            <a:ext cx="2503207" cy="1814925"/>
          </a:xfrm>
        </p:spPr>
        <p:txBody>
          <a:bodyPr wrap="none" lIns="0" tIns="0" rIns="0" bIns="0">
            <a:noAutofit/>
          </a:bodyPr>
          <a:lstStyle>
            <a:lvl1pPr marL="0" indent="0">
              <a:buNone/>
              <a:defRPr sz="11500" spc="-100" baseline="0">
                <a:solidFill>
                  <a:srgbClr val="009DD1"/>
                </a:solidFill>
                <a:latin typeface="Gantari Light" pitchFamily="2" charset="77"/>
              </a:defRPr>
            </a:lvl1pPr>
          </a:lstStyle>
          <a:p>
            <a:pPr lvl="0"/>
            <a:r>
              <a:rPr lang="en-US" dirty="0"/>
              <a:t>01</a:t>
            </a:r>
          </a:p>
        </p:txBody>
      </p:sp>
      <p:sp>
        <p:nvSpPr>
          <p:cNvPr id="22" name="Text Placeholder 21">
            <a:extLst>
              <a:ext uri="{FF2B5EF4-FFF2-40B4-BE49-F238E27FC236}">
                <a16:creationId xmlns:a16="http://schemas.microsoft.com/office/drawing/2014/main" id="{2932BBAD-F89D-8AAF-AECA-B54CE74458DC}"/>
              </a:ext>
            </a:extLst>
          </p:cNvPr>
          <p:cNvSpPr>
            <a:spLocks noGrp="1"/>
          </p:cNvSpPr>
          <p:nvPr>
            <p:ph type="body" sz="quarter" idx="12"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Tree>
    <p:extLst>
      <p:ext uri="{BB962C8B-B14F-4D97-AF65-F5344CB8AC3E}">
        <p14:creationId xmlns:p14="http://schemas.microsoft.com/office/powerpoint/2010/main" val="2739093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guide id="4" orient="horz" pos="1774" userDrawn="1">
          <p15:clr>
            <a:srgbClr val="FBAE40"/>
          </p15:clr>
        </p15:guide>
        <p15:guide id="5" orient="horz" pos="116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LGA Section Break Ocean">
    <p:bg>
      <p:bgPr>
        <a:solidFill>
          <a:srgbClr val="009DD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364194" y="3910922"/>
            <a:ext cx="3829981" cy="1985613"/>
          </a:xfrm>
          <a:prstGeom prst="rect">
            <a:avLst/>
          </a:prstGeom>
        </p:spPr>
        <p:txBody>
          <a:bodyPr wrap="none" lIns="0" tIns="0" rIns="0" bIns="0">
            <a:noAutofit/>
          </a:bodyPr>
          <a:lstStyle>
            <a:lvl1pPr marL="0" indent="0" algn="l">
              <a:lnSpc>
                <a:spcPts val="2000"/>
              </a:lnSpc>
              <a:spcBef>
                <a:spcPts val="0"/>
              </a:spcBef>
              <a:spcAft>
                <a:spcPts val="1000"/>
              </a:spcAft>
              <a:buNone/>
              <a:defRPr sz="1400" baseline="0">
                <a:solidFill>
                  <a:schemeClr val="bg1"/>
                </a:solidFill>
                <a:latin typeface="Gantari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Lorem ipsum </a:t>
            </a:r>
            <a:r>
              <a:rPr lang="en-GB" dirty="0" err="1"/>
              <a:t>dolor</a:t>
            </a:r>
            <a:r>
              <a:rPr lang="en-GB" dirty="0"/>
              <a:t> sit </a:t>
            </a:r>
            <a:r>
              <a:rPr lang="en-GB" dirty="0" err="1"/>
              <a:t>amet</a:t>
            </a:r>
            <a:endParaRPr lang="en-GB" dirty="0"/>
          </a:p>
          <a:p>
            <a:r>
              <a:rPr lang="en-GB" dirty="0" err="1"/>
              <a:t>Consectetur</a:t>
            </a:r>
            <a:r>
              <a:rPr lang="en-GB" dirty="0"/>
              <a:t> </a:t>
            </a:r>
            <a:r>
              <a:rPr lang="en-GB" dirty="0" err="1"/>
              <a:t>adipisicing</a:t>
            </a:r>
            <a:endParaRPr lang="en-GB" dirty="0"/>
          </a:p>
          <a:p>
            <a:r>
              <a:rPr lang="en-GB" dirty="0" err="1"/>
              <a:t>Elit</a:t>
            </a:r>
            <a:r>
              <a:rPr lang="en-GB" dirty="0"/>
              <a:t> </a:t>
            </a:r>
            <a:r>
              <a:rPr lang="en-GB" dirty="0" err="1"/>
              <a:t>sed</a:t>
            </a:r>
            <a:r>
              <a:rPr lang="en-GB" dirty="0"/>
              <a:t> do </a:t>
            </a:r>
            <a:r>
              <a:rPr lang="en-GB" dirty="0" err="1"/>
              <a:t>eiusmod</a:t>
            </a:r>
            <a:r>
              <a:rPr lang="en-GB" dirty="0"/>
              <a:t> </a:t>
            </a:r>
            <a:r>
              <a:rPr lang="en-GB" dirty="0" err="1"/>
              <a:t>tempor</a:t>
            </a:r>
            <a:endParaRPr lang="en-GB" dirty="0"/>
          </a:p>
          <a:p>
            <a:r>
              <a:rPr lang="en-GB" dirty="0" err="1"/>
              <a:t>Rincididunt</a:t>
            </a:r>
            <a:r>
              <a:rPr lang="en-GB" dirty="0"/>
              <a:t> </a:t>
            </a:r>
            <a:r>
              <a:rPr lang="en-GB" dirty="0" err="1"/>
              <a:t>ut</a:t>
            </a:r>
            <a:r>
              <a:rPr lang="en-GB" dirty="0"/>
              <a:t> labore</a:t>
            </a:r>
          </a:p>
        </p:txBody>
      </p:sp>
      <p:pic>
        <p:nvPicPr>
          <p:cNvPr id="11" name="Graphic 10">
            <a:extLst>
              <a:ext uri="{FF2B5EF4-FFF2-40B4-BE49-F238E27FC236}">
                <a16:creationId xmlns:a16="http://schemas.microsoft.com/office/drawing/2014/main" id="{CDCB4F25-0AEA-1336-AB9A-D41A4D62E5C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547" t="17417" r="43911" b="38192"/>
          <a:stretch/>
        </p:blipFill>
        <p:spPr>
          <a:xfrm>
            <a:off x="9224682" y="793376"/>
            <a:ext cx="2967318" cy="5654490"/>
          </a:xfrm>
          <a:prstGeom prst="rect">
            <a:avLst/>
          </a:prstGeom>
        </p:spPr>
      </p:pic>
      <p:pic>
        <p:nvPicPr>
          <p:cNvPr id="8" name="Graphic 7">
            <a:extLst>
              <a:ext uri="{FF2B5EF4-FFF2-40B4-BE49-F238E27FC236}">
                <a16:creationId xmlns:a16="http://schemas.microsoft.com/office/drawing/2014/main" id="{789314B1-58D7-7745-AB1D-AD7DB363219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801" r="13801"/>
          <a:stretch/>
        </p:blipFill>
        <p:spPr>
          <a:xfrm>
            <a:off x="529684" y="420337"/>
            <a:ext cx="893077" cy="823024"/>
          </a:xfrm>
          <a:prstGeom prst="rect">
            <a:avLst/>
          </a:prstGeom>
        </p:spPr>
      </p:pic>
      <p:sp>
        <p:nvSpPr>
          <p:cNvPr id="22" name="Text Placeholder 21">
            <a:extLst>
              <a:ext uri="{FF2B5EF4-FFF2-40B4-BE49-F238E27FC236}">
                <a16:creationId xmlns:a16="http://schemas.microsoft.com/office/drawing/2014/main" id="{2932BBAD-F89D-8AAF-AECA-B54CE74458DC}"/>
              </a:ext>
            </a:extLst>
          </p:cNvPr>
          <p:cNvSpPr>
            <a:spLocks noGrp="1"/>
          </p:cNvSpPr>
          <p:nvPr>
            <p:ph type="body" sz="quarter" idx="12" hasCustomPrompt="1"/>
          </p:nvPr>
        </p:nvSpPr>
        <p:spPr>
          <a:xfrm>
            <a:off x="10368598" y="512763"/>
            <a:ext cx="1293813" cy="357187"/>
          </a:xfrm>
        </p:spPr>
        <p:txBody>
          <a:bodyPr lIns="0" tIns="0" rIns="0" bIns="0">
            <a:normAutofit/>
          </a:bodyPr>
          <a:lstStyle>
            <a:lvl1pPr marL="0" indent="0" algn="r">
              <a:spcBef>
                <a:spcPts val="0"/>
              </a:spcBef>
              <a:buNone/>
              <a:defRPr sz="800" baseline="0">
                <a:solidFill>
                  <a:schemeClr val="bg1"/>
                </a:solidFill>
                <a:latin typeface="Gantari Light" pitchFamily="2" charset="77"/>
              </a:defRPr>
            </a:lvl1pPr>
          </a:lstStyle>
          <a:p>
            <a:pPr lvl="0"/>
            <a:fld id="{4DC1B54B-5141-894B-88D8-3D9EE3821881}" type="slidenum">
              <a:rPr lang="en-US" smtClean="0"/>
              <a:t>‹#›</a:t>
            </a:fld>
            <a:endParaRPr lang="en-US" dirty="0"/>
          </a:p>
        </p:txBody>
      </p:sp>
      <p:sp>
        <p:nvSpPr>
          <p:cNvPr id="2" name="Text Placeholder 14">
            <a:extLst>
              <a:ext uri="{FF2B5EF4-FFF2-40B4-BE49-F238E27FC236}">
                <a16:creationId xmlns:a16="http://schemas.microsoft.com/office/drawing/2014/main" id="{F95D4151-AFD1-ECCE-2627-D1DC64B940E3}"/>
              </a:ext>
            </a:extLst>
          </p:cNvPr>
          <p:cNvSpPr>
            <a:spLocks noGrp="1"/>
          </p:cNvSpPr>
          <p:nvPr>
            <p:ph type="body" sz="quarter" idx="10" hasCustomPrompt="1"/>
          </p:nvPr>
        </p:nvSpPr>
        <p:spPr>
          <a:xfrm>
            <a:off x="3363913" y="1759823"/>
            <a:ext cx="5302250" cy="1560512"/>
          </a:xfrm>
        </p:spPr>
        <p:txBody>
          <a:bodyPr lIns="0" tIns="0" rIns="0" bIns="0">
            <a:normAutofit/>
          </a:bodyPr>
          <a:lstStyle>
            <a:lvl1pPr marL="0" indent="0">
              <a:lnSpc>
                <a:spcPct val="90000"/>
              </a:lnSpc>
              <a:spcBef>
                <a:spcPts val="0"/>
              </a:spcBef>
              <a:spcAft>
                <a:spcPts val="0"/>
              </a:spcAft>
              <a:buNone/>
              <a:defRPr sz="4300" b="1" i="0" baseline="0">
                <a:solidFill>
                  <a:schemeClr val="bg1"/>
                </a:solidFill>
              </a:defRPr>
            </a:lvl1pPr>
          </a:lstStyle>
          <a:p>
            <a:pPr lvl="0"/>
            <a:r>
              <a:rPr lang="en-US" dirty="0"/>
              <a:t>Section break page</a:t>
            </a:r>
            <a:br>
              <a:rPr lang="en-US" dirty="0"/>
            </a:br>
            <a:r>
              <a:rPr lang="en-US" dirty="0"/>
              <a:t>title goes here.</a:t>
            </a:r>
          </a:p>
        </p:txBody>
      </p:sp>
      <p:sp>
        <p:nvSpPr>
          <p:cNvPr id="4" name="Text Placeholder 17">
            <a:extLst>
              <a:ext uri="{FF2B5EF4-FFF2-40B4-BE49-F238E27FC236}">
                <a16:creationId xmlns:a16="http://schemas.microsoft.com/office/drawing/2014/main" id="{25345AA3-EA74-938C-68BF-919E50306041}"/>
              </a:ext>
            </a:extLst>
          </p:cNvPr>
          <p:cNvSpPr>
            <a:spLocks noGrp="1"/>
          </p:cNvSpPr>
          <p:nvPr>
            <p:ph type="body" sz="quarter" idx="11" hasCustomPrompt="1"/>
          </p:nvPr>
        </p:nvSpPr>
        <p:spPr>
          <a:xfrm>
            <a:off x="494735" y="1605103"/>
            <a:ext cx="2503207" cy="1814925"/>
          </a:xfrm>
        </p:spPr>
        <p:txBody>
          <a:bodyPr wrap="none" lIns="0" tIns="0" rIns="0" bIns="0">
            <a:noAutofit/>
          </a:bodyPr>
          <a:lstStyle>
            <a:lvl1pPr marL="0" indent="0">
              <a:buNone/>
              <a:defRPr sz="11500" spc="-100" baseline="0">
                <a:solidFill>
                  <a:srgbClr val="00465D"/>
                </a:solidFill>
                <a:latin typeface="Gantari Light" pitchFamily="2" charset="77"/>
              </a:defRPr>
            </a:lvl1pPr>
          </a:lstStyle>
          <a:p>
            <a:pPr lvl="0"/>
            <a:r>
              <a:rPr lang="en-US" dirty="0"/>
              <a:t>01</a:t>
            </a:r>
          </a:p>
        </p:txBody>
      </p:sp>
    </p:spTree>
    <p:extLst>
      <p:ext uri="{BB962C8B-B14F-4D97-AF65-F5344CB8AC3E}">
        <p14:creationId xmlns:p14="http://schemas.microsoft.com/office/powerpoint/2010/main" val="755954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028">
          <p15:clr>
            <a:srgbClr val="FBAE40"/>
          </p15:clr>
        </p15:guide>
        <p15:guide id="4" orient="horz" pos="1774" userDrawn="1">
          <p15:clr>
            <a:srgbClr val="FBAE40"/>
          </p15:clr>
        </p15:guide>
        <p15:guide id="5" orient="horz" pos="116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4887351"/>
      </p:ext>
    </p:extLst>
  </p:cSld>
  <p:clrMap bg1="lt1" tx1="dk1" bg2="lt2" tx2="dk2" accent1="accent1" accent2="accent2" accent3="accent3" accent4="accent4" accent5="accent5" accent6="accent6" hlink="hlink" folHlink="folHlink"/>
  <p:sldLayoutIdLst>
    <p:sldLayoutId id="2147483772" r:id="rId1"/>
    <p:sldLayoutId id="2147483777" r:id="rId2"/>
    <p:sldLayoutId id="2147483764" r:id="rId3"/>
    <p:sldLayoutId id="2147483778" r:id="rId4"/>
    <p:sldLayoutId id="2147483779" r:id="rId5"/>
    <p:sldLayoutId id="2147483770" r:id="rId6"/>
    <p:sldLayoutId id="2147483767" r:id="rId7"/>
    <p:sldLayoutId id="2147483766" r:id="rId8"/>
    <p:sldLayoutId id="2147483776" r:id="rId9"/>
    <p:sldLayoutId id="2147483774" r:id="rId10"/>
    <p:sldLayoutId id="2147483765" r:id="rId11"/>
    <p:sldLayoutId id="2147483781" r:id="rId12"/>
    <p:sldLayoutId id="2147483769" r:id="rId13"/>
    <p:sldLayoutId id="2147483782" r:id="rId14"/>
    <p:sldLayoutId id="2147483771" r:id="rId15"/>
    <p:sldLayoutId id="2147483780" r:id="rId16"/>
  </p:sldLayoutIdLst>
  <p:txStyles>
    <p:titleStyle>
      <a:lvl1pPr algn="l" defTabSz="914400" rtl="0" eaLnBrk="1" latinLnBrk="0" hangingPunct="1">
        <a:lnSpc>
          <a:spcPct val="90000"/>
        </a:lnSpc>
        <a:spcBef>
          <a:spcPct val="0"/>
        </a:spcBef>
        <a:buNone/>
        <a:defRPr sz="5500" b="1" i="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70" userDrawn="1">
          <p15:clr>
            <a:srgbClr val="F26B43"/>
          </p15:clr>
        </p15:guide>
        <p15:guide id="4" orient="horz" pos="323"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2.png"/><Relationship Id="rId5" Type="http://schemas.openxmlformats.org/officeDocument/2006/relationships/image" Target="../media/image45.jpe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11.xml"/><Relationship Id="rId7" Type="http://schemas.openxmlformats.org/officeDocument/2006/relationships/diagramColors" Target="../diagrams/colors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32.png"/><Relationship Id="rId4" Type="http://schemas.openxmlformats.org/officeDocument/2006/relationships/hyperlink" Target="https://www.der.wa.gov.au/your-environment/environmentally-sensitive-areas" TargetMode="External"/></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1.xml"/><Relationship Id="rId7" Type="http://schemas.openxmlformats.org/officeDocument/2006/relationships/image" Target="../media/image46.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www.datawa.wa.gov.au/" TargetMode="External"/><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customXml" Target="../ink/ink5.xml"/><Relationship Id="rId18" Type="http://schemas.openxmlformats.org/officeDocument/2006/relationships/image" Target="../media/image54.png"/><Relationship Id="rId26" Type="http://schemas.openxmlformats.org/officeDocument/2006/relationships/image" Target="../media/image58.png"/><Relationship Id="rId3" Type="http://schemas.openxmlformats.org/officeDocument/2006/relationships/slideLayout" Target="../slideLayouts/slideLayout11.xml"/><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51.png"/><Relationship Id="rId17" Type="http://schemas.openxmlformats.org/officeDocument/2006/relationships/customXml" Target="../ink/ink7.xml"/><Relationship Id="rId25" Type="http://schemas.openxmlformats.org/officeDocument/2006/relationships/customXml" Target="../ink/ink11.xml"/><Relationship Id="rId2" Type="http://schemas.openxmlformats.org/officeDocument/2006/relationships/audio" Target="../media/media14.mp3"/><Relationship Id="rId16" Type="http://schemas.openxmlformats.org/officeDocument/2006/relationships/image" Target="../media/image53.png"/><Relationship Id="rId20" Type="http://schemas.openxmlformats.org/officeDocument/2006/relationships/image" Target="../media/image55.png"/><Relationship Id="rId29" Type="http://schemas.openxmlformats.org/officeDocument/2006/relationships/hyperlink" Target="https://www.wa.gov.au/system/files/2023-05/A-guide-to-the-exemption-for-clearing-native-vegetation-for-maintenance-in-existing-transport-corridors.pdf" TargetMode="External"/><Relationship Id="rId1" Type="http://schemas.microsoft.com/office/2007/relationships/media" Target="../media/media14.mp3"/><Relationship Id="rId6" Type="http://schemas.openxmlformats.org/officeDocument/2006/relationships/image" Target="../media/image48.png"/><Relationship Id="rId11" Type="http://schemas.openxmlformats.org/officeDocument/2006/relationships/customXml" Target="../ink/ink4.xml"/><Relationship Id="rId24" Type="http://schemas.openxmlformats.org/officeDocument/2006/relationships/image" Target="../media/image57.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59.png"/><Relationship Id="rId10" Type="http://schemas.openxmlformats.org/officeDocument/2006/relationships/image" Target="../media/image50.png"/><Relationship Id="rId19" Type="http://schemas.openxmlformats.org/officeDocument/2006/relationships/customXml" Target="../ink/ink8.xml"/><Relationship Id="rId31" Type="http://schemas.openxmlformats.org/officeDocument/2006/relationships/image" Target="../media/image32.png"/><Relationship Id="rId4" Type="http://schemas.openxmlformats.org/officeDocument/2006/relationships/image" Target="../media/image47.png"/><Relationship Id="rId9" Type="http://schemas.openxmlformats.org/officeDocument/2006/relationships/customXml" Target="../ink/ink3.xml"/><Relationship Id="rId14" Type="http://schemas.openxmlformats.org/officeDocument/2006/relationships/image" Target="../media/image52.png"/><Relationship Id="rId22" Type="http://schemas.openxmlformats.org/officeDocument/2006/relationships/image" Target="../media/image56.png"/><Relationship Id="rId27" Type="http://schemas.openxmlformats.org/officeDocument/2006/relationships/customXml" Target="../ink/ink12.xml"/><Relationship Id="rId30"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1.jpg"/><Relationship Id="rId5" Type="http://schemas.openxmlformats.org/officeDocument/2006/relationships/image" Target="../media/image62.jpeg"/><Relationship Id="rId4" Type="http://schemas.openxmlformats.org/officeDocument/2006/relationships/image" Target="../media/image61.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32.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32.png"/><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32.png"/><Relationship Id="rId4" Type="http://schemas.openxmlformats.org/officeDocument/2006/relationships/hyperlink" Target="https://www.wa.gov.au/system/files/2021-10/Guideline_Native_vegetation_clearing_referrals.pdf"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slideLayout" Target="../slideLayouts/slideLayout6.xml"/><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3.png"/><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2.png"/><Relationship Id="rId5" Type="http://schemas.openxmlformats.org/officeDocument/2006/relationships/image" Target="../media/image65.png"/><Relationship Id="rId4" Type="http://schemas.openxmlformats.org/officeDocument/2006/relationships/hyperlink" Target="https://view.officeapps.live.com/op/view.aspx?src=https%3A%2F%2Fder.wa.gov.au%2Fimages%2Fdocuments%2Four-work%2Fclearing-permits%2F2019%2FClearing%2520permit%2520fee%2520calculator%2520(July%25202019).xls&amp;wdOrigin=BROWSELINK"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1.xml"/><Relationship Id="rId7" Type="http://schemas.openxmlformats.org/officeDocument/2006/relationships/image" Target="../media/image68.sv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67.png"/><Relationship Id="rId5" Type="http://schemas.openxmlformats.org/officeDocument/2006/relationships/hyperlink" Target="https://www.wa.gov.au/government/publications/guide-the-assessment-of-applications-clear-native-vegetation" TargetMode="Externa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32.pn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32.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32.png"/><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32.png"/><Relationship Id="rId5" Type="http://schemas.openxmlformats.org/officeDocument/2006/relationships/image" Target="../media/image68.sv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32.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11.xml"/><Relationship Id="rId7" Type="http://schemas.openxmlformats.org/officeDocument/2006/relationships/image" Target="../media/image80.svg"/><Relationship Id="rId12" Type="http://schemas.openxmlformats.org/officeDocument/2006/relationships/image" Target="../media/image32.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s>
</file>

<file path=ppt/slides/_rels/slide29.xml.rels><?xml version="1.0" encoding="UTF-8" standalone="yes"?>
<Relationships xmlns="http://schemas.openxmlformats.org/package/2006/relationships"><Relationship Id="rId8" Type="http://schemas.openxmlformats.org/officeDocument/2006/relationships/hyperlink" Target="https://catalogue.data.wa.gov.au/org/walga" TargetMode="External"/><Relationship Id="rId3" Type="http://schemas.openxmlformats.org/officeDocument/2006/relationships/slideLayout" Target="../slideLayouts/slideLayout13.xml"/><Relationship Id="rId7" Type="http://schemas.openxmlformats.org/officeDocument/2006/relationships/hyperlink" Target="http://www.walga.asn.au/" TargetMode="Externa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24.svg"/><Relationship Id="rId11" Type="http://schemas.openxmlformats.org/officeDocument/2006/relationships/image" Target="../media/image32.png"/><Relationship Id="rId5" Type="http://schemas.openxmlformats.org/officeDocument/2006/relationships/image" Target="../media/image23.png"/><Relationship Id="rId10" Type="http://schemas.openxmlformats.org/officeDocument/2006/relationships/hyperlink" Target="https://walga.asn.au/who-we-are/contact-us" TargetMode="External"/><Relationship Id="rId4" Type="http://schemas.openxmlformats.org/officeDocument/2006/relationships/hyperlink" Target="mailto:environment@walga.asn.au" TargetMode="External"/><Relationship Id="rId9" Type="http://schemas.openxmlformats.org/officeDocument/2006/relationships/image" Target="../media/image85.jpe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1.xml"/><Relationship Id="rId7" Type="http://schemas.openxmlformats.org/officeDocument/2006/relationships/image" Target="../media/image37.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image" Target="../media/image34.png"/><Relationship Id="rId9" Type="http://schemas.openxmlformats.org/officeDocument/2006/relationships/image" Target="../media/image39.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2.png"/><Relationship Id="rId4" Type="http://schemas.openxmlformats.org/officeDocument/2006/relationships/image" Target="../media/image40.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2.png"/><Relationship Id="rId4" Type="http://schemas.openxmlformats.org/officeDocument/2006/relationships/image" Target="../media/image41.jp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1.xml"/><Relationship Id="rId7" Type="http://schemas.openxmlformats.org/officeDocument/2006/relationships/diagramColors" Target="../diagrams/colors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diagramQuickStyle" Target="../diagrams/quickStyle1.xml"/><Relationship Id="rId11" Type="http://schemas.openxmlformats.org/officeDocument/2006/relationships/image" Target="../media/image32.png"/><Relationship Id="rId5" Type="http://schemas.openxmlformats.org/officeDocument/2006/relationships/diagramLayout" Target="../diagrams/layout1.xml"/><Relationship Id="rId10" Type="http://schemas.openxmlformats.org/officeDocument/2006/relationships/image" Target="../media/image39.svg"/><Relationship Id="rId4" Type="http://schemas.openxmlformats.org/officeDocument/2006/relationships/diagramData" Target="../diagrams/data1.xml"/><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2.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1.xml"/><Relationship Id="rId7" Type="http://schemas.openxmlformats.org/officeDocument/2006/relationships/image" Target="../media/image3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www.environment.gov.au/cgi-bin/sprat/public/sprat.pl" TargetMode="External"/><Relationship Id="rId11" Type="http://schemas.openxmlformats.org/officeDocument/2006/relationships/image" Target="../media/image32.png"/><Relationship Id="rId5" Type="http://schemas.openxmlformats.org/officeDocument/2006/relationships/hyperlink" Target="https://www.dcceew.gov.au/environment/epbc/publications/significant-impact-guidelines-11-matters-national-environmental-significance" TargetMode="External"/><Relationship Id="rId10" Type="http://schemas.openxmlformats.org/officeDocument/2006/relationships/image" Target="../media/image43.png"/><Relationship Id="rId4" Type="http://schemas.openxmlformats.org/officeDocument/2006/relationships/hyperlink" Target="https://www.dcceew.gov.au/environment/epbc/protected-matters-search-tool" TargetMode="External"/><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2.png"/><Relationship Id="rId5" Type="http://schemas.openxmlformats.org/officeDocument/2006/relationships/hyperlink" Target="https://www.dcceew.gov.au/environment/epbc/protected-matters-search-tool" TargetMode="Externa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9C0C5F-DE5C-5909-2091-608B1B0AC036}"/>
              </a:ext>
            </a:extLst>
          </p:cNvPr>
          <p:cNvPicPr>
            <a:picLocks noChangeAspect="1"/>
          </p:cNvPicPr>
          <p:nvPr/>
        </p:nvPicPr>
        <p:blipFill>
          <a:blip r:embed="rId4">
            <a:extLst>
              <a:ext uri="{28A0092B-C50C-407E-A947-70E740481C1C}">
                <a14:useLocalDpi xmlns:a14="http://schemas.microsoft.com/office/drawing/2010/main" val="0"/>
              </a:ext>
            </a:extLst>
          </a:blip>
          <a:srcRect l="40289" r="6409"/>
          <a:stretch/>
        </p:blipFill>
        <p:spPr>
          <a:xfrm>
            <a:off x="6708778" y="34853"/>
            <a:ext cx="5483222" cy="6858000"/>
          </a:xfrm>
          <a:prstGeom prst="rect">
            <a:avLst/>
          </a:prstGeom>
        </p:spPr>
      </p:pic>
      <p:sp>
        <p:nvSpPr>
          <p:cNvPr id="4" name="Text Placeholder 3">
            <a:extLst>
              <a:ext uri="{FF2B5EF4-FFF2-40B4-BE49-F238E27FC236}">
                <a16:creationId xmlns:a16="http://schemas.microsoft.com/office/drawing/2014/main" id="{0B8B3345-9837-0D69-6C37-207266264319}"/>
              </a:ext>
            </a:extLst>
          </p:cNvPr>
          <p:cNvSpPr>
            <a:spLocks noGrp="1"/>
          </p:cNvSpPr>
          <p:nvPr>
            <p:ph type="body" sz="quarter" idx="10"/>
          </p:nvPr>
        </p:nvSpPr>
        <p:spPr>
          <a:xfrm>
            <a:off x="323203" y="1743042"/>
            <a:ext cx="5571745" cy="2084544"/>
          </a:xfrm>
        </p:spPr>
        <p:txBody>
          <a:bodyPr/>
          <a:lstStyle/>
          <a:p>
            <a:r>
              <a:rPr lang="en-US" sz="4400" dirty="0"/>
              <a:t>Roadside Vegetation</a:t>
            </a:r>
          </a:p>
          <a:p>
            <a:r>
              <a:rPr lang="en-US" sz="4400" dirty="0"/>
              <a:t>Management – Part 2</a:t>
            </a:r>
          </a:p>
        </p:txBody>
      </p:sp>
      <p:pic>
        <p:nvPicPr>
          <p:cNvPr id="7" name="Graphic 6">
            <a:extLst>
              <a:ext uri="{FF2B5EF4-FFF2-40B4-BE49-F238E27FC236}">
                <a16:creationId xmlns:a16="http://schemas.microsoft.com/office/drawing/2014/main" id="{587A6BA0-FEFF-F214-F446-341BB5A36732}"/>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1020" t="14189" r="37266" b="38816"/>
          <a:stretch/>
        </p:blipFill>
        <p:spPr>
          <a:xfrm>
            <a:off x="6498106" y="718635"/>
            <a:ext cx="4147234" cy="5988342"/>
          </a:xfrm>
          <a:prstGeom prst="rect">
            <a:avLst/>
          </a:prstGeom>
        </p:spPr>
      </p:pic>
      <p:pic>
        <p:nvPicPr>
          <p:cNvPr id="8" name="Graphic 7">
            <a:extLst>
              <a:ext uri="{FF2B5EF4-FFF2-40B4-BE49-F238E27FC236}">
                <a16:creationId xmlns:a16="http://schemas.microsoft.com/office/drawing/2014/main" id="{D5E7C2AE-B471-115F-DD1C-9728DE0A8B77}"/>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739" t="41362" r="47232" b="39399"/>
          <a:stretch/>
        </p:blipFill>
        <p:spPr>
          <a:xfrm>
            <a:off x="10086277" y="0"/>
            <a:ext cx="2105724" cy="2450646"/>
          </a:xfrm>
          <a:prstGeom prst="rect">
            <a:avLst/>
          </a:prstGeom>
        </p:spPr>
      </p:pic>
      <p:pic>
        <p:nvPicPr>
          <p:cNvPr id="5" name="Graphic 4">
            <a:extLst>
              <a:ext uri="{FF2B5EF4-FFF2-40B4-BE49-F238E27FC236}">
                <a16:creationId xmlns:a16="http://schemas.microsoft.com/office/drawing/2014/main" id="{BC81A715-B1CF-AE32-2EBA-6028A984E5C3}"/>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739" t="15077" r="38423" b="70366"/>
          <a:stretch/>
        </p:blipFill>
        <p:spPr>
          <a:xfrm>
            <a:off x="3184927" y="5003667"/>
            <a:ext cx="3787503" cy="1854334"/>
          </a:xfrm>
          <a:prstGeom prst="rect">
            <a:avLst/>
          </a:prstGeom>
        </p:spPr>
      </p:pic>
      <p:sp>
        <p:nvSpPr>
          <p:cNvPr id="12" name="Subtitle 2">
            <a:extLst>
              <a:ext uri="{FF2B5EF4-FFF2-40B4-BE49-F238E27FC236}">
                <a16:creationId xmlns:a16="http://schemas.microsoft.com/office/drawing/2014/main" id="{97AE07C7-D47D-B50A-361A-075FD09A8B64}"/>
              </a:ext>
            </a:extLst>
          </p:cNvPr>
          <p:cNvSpPr txBox="1">
            <a:spLocks/>
          </p:cNvSpPr>
          <p:nvPr/>
        </p:nvSpPr>
        <p:spPr>
          <a:xfrm>
            <a:off x="462707" y="5082364"/>
            <a:ext cx="5026311" cy="332904"/>
          </a:xfrm>
          <a:prstGeom prst="rect">
            <a:avLst/>
          </a:prstGeom>
        </p:spPr>
        <p:txBody>
          <a:bodyPr vert="horz" wrap="none" lIns="0" tIns="0" rIns="0" bIns="0" rtlCol="0">
            <a:noAutofit/>
          </a:bodyPr>
          <a:lstStyle>
            <a:lvl1pPr marL="0" indent="0" algn="l" defTabSz="914400" rtl="0" eaLnBrk="1" latinLnBrk="0" hangingPunct="1">
              <a:lnSpc>
                <a:spcPts val="2200"/>
              </a:lnSpc>
              <a:spcBef>
                <a:spcPts val="0"/>
              </a:spcBef>
              <a:buFont typeface="Arial" panose="020B0604020202020204" pitchFamily="34" charset="0"/>
              <a:buNone/>
              <a:defRPr sz="1600" kern="1200" baseline="0">
                <a:solidFill>
                  <a:schemeClr val="bg1"/>
                </a:solidFill>
                <a:latin typeface="Gantari Ligh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Guidance for Local Government </a:t>
            </a:r>
          </a:p>
          <a:p>
            <a:r>
              <a:rPr lang="en-US" sz="1800" dirty="0"/>
              <a:t>in Western Australia</a:t>
            </a:r>
          </a:p>
        </p:txBody>
      </p:sp>
      <p:sp>
        <p:nvSpPr>
          <p:cNvPr id="2" name="TextBox 1">
            <a:extLst>
              <a:ext uri="{FF2B5EF4-FFF2-40B4-BE49-F238E27FC236}">
                <a16:creationId xmlns:a16="http://schemas.microsoft.com/office/drawing/2014/main" id="{48200F62-0F81-CB0F-4750-400A32D89A98}"/>
              </a:ext>
            </a:extLst>
          </p:cNvPr>
          <p:cNvSpPr txBox="1"/>
          <p:nvPr/>
        </p:nvSpPr>
        <p:spPr>
          <a:xfrm>
            <a:off x="267450" y="3463853"/>
            <a:ext cx="5416826" cy="1477328"/>
          </a:xfrm>
          <a:prstGeom prst="rect">
            <a:avLst/>
          </a:prstGeom>
          <a:noFill/>
        </p:spPr>
        <p:txBody>
          <a:bodyPr wrap="square" rtlCol="0">
            <a:spAutoFit/>
          </a:bodyPr>
          <a:lstStyle/>
          <a:p>
            <a:r>
              <a:rPr lang="en-US" sz="2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Meeting the regulatory requirements for activities affecting </a:t>
            </a:r>
            <a:r>
              <a:rPr lang="en-US" sz="24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native </a:t>
            </a:r>
            <a:r>
              <a:rPr lang="en-US" sz="2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vegetation in a road reserve</a:t>
            </a:r>
            <a:endParaRPr lang="en-AU" sz="2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AU" b="1" dirty="0">
              <a:solidFill>
                <a:schemeClr val="bg1"/>
              </a:solidFill>
            </a:endParaRPr>
          </a:p>
        </p:txBody>
      </p:sp>
      <p:pic>
        <p:nvPicPr>
          <p:cNvPr id="3" name="Slide_1">
            <a:hlinkClick r:id="" action="ppaction://media"/>
            <a:extLst>
              <a:ext uri="{FF2B5EF4-FFF2-40B4-BE49-F238E27FC236}">
                <a16:creationId xmlns:a16="http://schemas.microsoft.com/office/drawing/2014/main" id="{A77CA559-1517-1FD5-7501-A9FDD2A171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36907" y="714322"/>
            <a:ext cx="609600" cy="609600"/>
          </a:xfrm>
          <a:prstGeom prst="rect">
            <a:avLst/>
          </a:prstGeom>
        </p:spPr>
      </p:pic>
    </p:spTree>
    <p:extLst>
      <p:ext uri="{BB962C8B-B14F-4D97-AF65-F5344CB8AC3E}">
        <p14:creationId xmlns:p14="http://schemas.microsoft.com/office/powerpoint/2010/main" val="102780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F6A8E0-90DD-C743-CE04-A7C729F1AB8E}"/>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r="10511"/>
          <a:stretch/>
        </p:blipFill>
        <p:spPr>
          <a:xfrm>
            <a:off x="7243303" y="0"/>
            <a:ext cx="4948697" cy="6858000"/>
          </a:xfrm>
        </p:spPr>
      </p:pic>
      <p:sp>
        <p:nvSpPr>
          <p:cNvPr id="20" name="Text Placeholder 19">
            <a:extLst>
              <a:ext uri="{FF2B5EF4-FFF2-40B4-BE49-F238E27FC236}">
                <a16:creationId xmlns:a16="http://schemas.microsoft.com/office/drawing/2014/main" id="{66439224-3736-B045-B3EA-2239E305A974}"/>
              </a:ext>
            </a:extLst>
          </p:cNvPr>
          <p:cNvSpPr>
            <a:spLocks noGrp="1"/>
          </p:cNvSpPr>
          <p:nvPr>
            <p:ph type="body" sz="quarter" idx="13"/>
          </p:nvPr>
        </p:nvSpPr>
        <p:spPr>
          <a:xfrm>
            <a:off x="732810" y="2592542"/>
            <a:ext cx="6061395" cy="3935849"/>
          </a:xfrm>
        </p:spPr>
        <p:txBody>
          <a:bodyPr/>
          <a:lstStyle/>
          <a:p>
            <a:pPr marL="342900" indent="-342900">
              <a:spcBef>
                <a:spcPts val="0"/>
              </a:spcBef>
              <a:buFont typeface="Arial" panose="020B0604020202020204" pitchFamily="34" charset="0"/>
              <a:buChar char="•"/>
            </a:pPr>
            <a:r>
              <a:rPr lang="en-US" sz="2000" dirty="0"/>
              <a:t>Follow the referral process under the </a:t>
            </a:r>
            <a:r>
              <a:rPr lang="en-US" sz="2000" i="1" dirty="0"/>
              <a:t>EPBC Act</a:t>
            </a:r>
          </a:p>
          <a:p>
            <a:pPr marL="342900" indent="-342900">
              <a:spcBef>
                <a:spcPts val="0"/>
              </a:spcBef>
              <a:buFont typeface="Arial" panose="020B0604020202020204" pitchFamily="34" charset="0"/>
              <a:buChar char="•"/>
            </a:pPr>
            <a:endParaRPr lang="en-US" sz="2000" dirty="0"/>
          </a:p>
          <a:p>
            <a:pPr marL="342900" indent="-342900">
              <a:spcBef>
                <a:spcPts val="0"/>
              </a:spcBef>
              <a:buFont typeface="Arial" panose="020B0604020202020204" pitchFamily="34" charset="0"/>
              <a:buChar char="•"/>
            </a:pPr>
            <a:r>
              <a:rPr lang="en-US" sz="2000" dirty="0"/>
              <a:t>When the Commonwealth Minister for the Environment determines that the clearing action is a ‘controlled action’, you must submit a clearing permit application under Part V of the </a:t>
            </a:r>
            <a:r>
              <a:rPr lang="en-US" sz="2000" i="1" dirty="0"/>
              <a:t>Environmental Protection Act 1986</a:t>
            </a:r>
            <a:r>
              <a:rPr lang="en-US" sz="2000" dirty="0"/>
              <a:t>.</a:t>
            </a:r>
          </a:p>
          <a:p>
            <a:pPr marL="342900" indent="-342900">
              <a:spcBef>
                <a:spcPts val="0"/>
              </a:spcBef>
              <a:buFont typeface="Arial" panose="020B0604020202020204" pitchFamily="34" charset="0"/>
              <a:buChar char="•"/>
            </a:pPr>
            <a:endParaRPr lang="en-US" sz="2000" dirty="0"/>
          </a:p>
          <a:p>
            <a:pPr marL="342900" indent="-342900">
              <a:spcBef>
                <a:spcPts val="0"/>
              </a:spcBef>
              <a:buFont typeface="Arial" panose="020B0604020202020204" pitchFamily="34" charset="0"/>
              <a:buChar char="•"/>
            </a:pPr>
            <a:r>
              <a:rPr lang="en-US" sz="2000" dirty="0"/>
              <a:t>Information on clearing approval process under the Commonwealth and the State process is available in:</a:t>
            </a:r>
          </a:p>
          <a:p>
            <a:pPr marL="1028700" lvl="1" indent="-342900">
              <a:spcBef>
                <a:spcPts val="600"/>
              </a:spcBef>
            </a:pPr>
            <a:r>
              <a:rPr lang="en-US" sz="1400" b="1" dirty="0"/>
              <a:t>A guide to native vegetation clearing processes under the assessment bilateral agreement </a:t>
            </a:r>
          </a:p>
          <a:p>
            <a:pPr marL="1028700" lvl="1" indent="-342900">
              <a:spcBef>
                <a:spcPts val="600"/>
              </a:spcBef>
            </a:pPr>
            <a:r>
              <a:rPr lang="en-US" sz="1400" b="1" dirty="0"/>
              <a:t>Clearing Regulations fact sheet 25: Native vegetation clearing process under the bilateral agreement </a:t>
            </a:r>
          </a:p>
          <a:p>
            <a:pPr marL="342900" indent="-342900">
              <a:spcBef>
                <a:spcPts val="600"/>
              </a:spcBef>
              <a:buFont typeface="Arial" panose="020B0604020202020204" pitchFamily="34" charset="0"/>
              <a:buChar char="•"/>
            </a:pPr>
            <a:endParaRPr lang="en-US" sz="2000" dirty="0"/>
          </a:p>
          <a:p>
            <a:pPr marL="342900" indent="-342900">
              <a:spcBef>
                <a:spcPts val="600"/>
              </a:spcBef>
              <a:buFont typeface="Arial" panose="020B0604020202020204" pitchFamily="34" charset="0"/>
              <a:buChar char="•"/>
            </a:pPr>
            <a:endParaRPr lang="en-US" sz="2000" dirty="0"/>
          </a:p>
          <a:p>
            <a:pPr marL="342900" indent="-342900">
              <a:spcBef>
                <a:spcPts val="600"/>
              </a:spcBef>
              <a:buFont typeface="Arial" panose="020B0604020202020204" pitchFamily="34" charset="0"/>
              <a:buChar char="•"/>
            </a:pPr>
            <a:endParaRPr lang="en-US" sz="2000" dirty="0"/>
          </a:p>
          <a:p>
            <a:pPr>
              <a:spcBef>
                <a:spcPts val="600"/>
              </a:spcBef>
            </a:pPr>
            <a:r>
              <a:rPr lang="en-US" sz="2000" dirty="0"/>
              <a:t> </a:t>
            </a:r>
          </a:p>
          <a:p>
            <a:pPr marL="342900" indent="-342900">
              <a:spcBef>
                <a:spcPts val="600"/>
              </a:spcBef>
              <a:buFont typeface="Arial" panose="020B0604020202020204" pitchFamily="34" charset="0"/>
              <a:buChar char="•"/>
            </a:pPr>
            <a:endParaRPr lang="en-US" sz="2000" dirty="0"/>
          </a:p>
          <a:p>
            <a:pPr>
              <a:spcBef>
                <a:spcPts val="600"/>
              </a:spcBef>
            </a:pPr>
            <a:endParaRPr lang="en-US" sz="2000" dirty="0"/>
          </a:p>
          <a:p>
            <a:pPr>
              <a:spcBef>
                <a:spcPts val="600"/>
              </a:spcBef>
            </a:pPr>
            <a:r>
              <a:rPr lang="en-US" sz="2000" dirty="0"/>
              <a:t> </a:t>
            </a:r>
          </a:p>
        </p:txBody>
      </p:sp>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732810" y="1303842"/>
            <a:ext cx="5510828" cy="1031332"/>
          </a:xfrm>
        </p:spPr>
        <p:txBody>
          <a:bodyPr anchor="b"/>
          <a:lstStyle/>
          <a:p>
            <a:r>
              <a:rPr lang="en-US" sz="2800" dirty="0"/>
              <a:t>If determined that an activity is likely to have significant impact on MNES</a:t>
            </a:r>
          </a:p>
        </p:txBody>
      </p:sp>
      <p:sp>
        <p:nvSpPr>
          <p:cNvPr id="4" name="TextBox 3">
            <a:extLst>
              <a:ext uri="{FF2B5EF4-FFF2-40B4-BE49-F238E27FC236}">
                <a16:creationId xmlns:a16="http://schemas.microsoft.com/office/drawing/2014/main" id="{B1A89784-9F5B-1F47-DF72-EE9420D47B05}"/>
              </a:ext>
            </a:extLst>
          </p:cNvPr>
          <p:cNvSpPr txBox="1"/>
          <p:nvPr/>
        </p:nvSpPr>
        <p:spPr>
          <a:xfrm>
            <a:off x="7542719" y="6596390"/>
            <a:ext cx="4649281" cy="261610"/>
          </a:xfrm>
          <a:prstGeom prst="rect">
            <a:avLst/>
          </a:prstGeom>
          <a:noFill/>
        </p:spPr>
        <p:txBody>
          <a:bodyPr wrap="square" rtlCol="0">
            <a:spAutoFit/>
          </a:bodyPr>
          <a:lstStyle/>
          <a:p>
            <a:pPr algn="r"/>
            <a:r>
              <a:rPr lang="en-AU" sz="1100" b="1" i="1" dirty="0">
                <a:solidFill>
                  <a:schemeClr val="bg1"/>
                </a:solidFill>
              </a:rPr>
              <a:t> </a:t>
            </a:r>
            <a:r>
              <a:rPr lang="en-AU" sz="1100" b="1" i="1" dirty="0" err="1">
                <a:solidFill>
                  <a:schemeClr val="bg1"/>
                </a:solidFill>
              </a:rPr>
              <a:t>Talgomine</a:t>
            </a:r>
            <a:r>
              <a:rPr lang="en-AU" sz="1100" b="1" i="1" dirty="0">
                <a:solidFill>
                  <a:schemeClr val="bg1"/>
                </a:solidFill>
              </a:rPr>
              <a:t> Reserve Road, Shire of Nungarin. Photo: WALGA</a:t>
            </a:r>
          </a:p>
        </p:txBody>
      </p:sp>
      <p:pic>
        <p:nvPicPr>
          <p:cNvPr id="5" name="Slide_10">
            <a:hlinkClick r:id="" action="ppaction://media"/>
            <a:extLst>
              <a:ext uri="{FF2B5EF4-FFF2-40B4-BE49-F238E27FC236}">
                <a16:creationId xmlns:a16="http://schemas.microsoft.com/office/drawing/2014/main" id="{AC9F3790-1AC9-8E57-2BD6-7F91FDD2B5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83638" y="458637"/>
            <a:ext cx="609600" cy="609600"/>
          </a:xfrm>
          <a:prstGeom prst="rect">
            <a:avLst/>
          </a:prstGeom>
        </p:spPr>
      </p:pic>
    </p:spTree>
    <p:extLst>
      <p:ext uri="{BB962C8B-B14F-4D97-AF65-F5344CB8AC3E}">
        <p14:creationId xmlns:p14="http://schemas.microsoft.com/office/powerpoint/2010/main" val="294083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718481" y="1137376"/>
            <a:ext cx="10348163" cy="503488"/>
          </a:xfrm>
        </p:spPr>
        <p:txBody>
          <a:bodyPr anchor="b"/>
          <a:lstStyle/>
          <a:p>
            <a:r>
              <a:rPr lang="en-US" dirty="0"/>
              <a:t>Approvals under the </a:t>
            </a:r>
            <a:r>
              <a:rPr lang="en-US" i="1" dirty="0"/>
              <a:t>Environmental Protection Act 1986</a:t>
            </a:r>
            <a:endParaRPr lang="en-US" sz="1400" i="1" dirty="0"/>
          </a:p>
        </p:txBody>
      </p:sp>
      <p:sp>
        <p:nvSpPr>
          <p:cNvPr id="2" name="Text Placeholder 1">
            <a:extLst>
              <a:ext uri="{FF2B5EF4-FFF2-40B4-BE49-F238E27FC236}">
                <a16:creationId xmlns:a16="http://schemas.microsoft.com/office/drawing/2014/main" id="{127E4900-29B4-2882-B500-979122A6F44E}"/>
              </a:ext>
            </a:extLst>
          </p:cNvPr>
          <p:cNvSpPr>
            <a:spLocks noGrp="1" noChangeArrowheads="1"/>
          </p:cNvSpPr>
          <p:nvPr>
            <p:ph type="body" sz="quarter" idx="13"/>
          </p:nvPr>
        </p:nvSpPr>
        <p:spPr bwMode="auto">
          <a:xfrm>
            <a:off x="580257" y="1830549"/>
            <a:ext cx="10811170" cy="1549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7000"/>
              </a:lnSpc>
              <a:spcBef>
                <a:spcPts val="1200"/>
              </a:spcBef>
              <a:spcAft>
                <a:spcPts val="800"/>
              </a:spcAft>
            </a:pPr>
            <a:r>
              <a:rPr lang="en-GB" sz="1800" spc="60" dirty="0">
                <a:solidFill>
                  <a:srgbClr val="3B3838"/>
                </a:solidFill>
                <a:latin typeface="Gantari Light" pitchFamily="2" charset="0"/>
                <a:ea typeface="DengXian" panose="02010600030101010101" pitchFamily="2" charset="-122"/>
                <a:cs typeface="Times New Roman" panose="02020603050405020304" pitchFamily="18" charset="0"/>
              </a:rPr>
              <a:t>In Western Australia, clearing of native vegetation is regulated under the </a:t>
            </a:r>
            <a:r>
              <a:rPr lang="en-GB" sz="1800" i="1" spc="60" dirty="0">
                <a:solidFill>
                  <a:srgbClr val="3B3838"/>
                </a:solidFill>
                <a:latin typeface="Gantari Light" pitchFamily="2" charset="0"/>
                <a:ea typeface="DengXian" panose="02010600030101010101" pitchFamily="2" charset="-122"/>
                <a:cs typeface="Times New Roman" panose="02020603050405020304" pitchFamily="18" charset="0"/>
              </a:rPr>
              <a:t>Environmental Protection Act 1986 </a:t>
            </a:r>
            <a:r>
              <a:rPr lang="en-GB" sz="1800" spc="60" dirty="0">
                <a:solidFill>
                  <a:srgbClr val="3B3838"/>
                </a:solidFill>
                <a:latin typeface="Gantari Light" pitchFamily="2" charset="0"/>
                <a:ea typeface="DengXian" panose="02010600030101010101" pitchFamily="2" charset="-122"/>
                <a:cs typeface="Times New Roman" panose="02020603050405020304" pitchFamily="18" charset="0"/>
              </a:rPr>
              <a:t>(</a:t>
            </a:r>
            <a:r>
              <a:rPr lang="en-GB" sz="1800" spc="60" dirty="0">
                <a:solidFill>
                  <a:srgbClr val="3B3838"/>
                </a:solidFill>
                <a:effectLst/>
                <a:latin typeface="Gantari Light" pitchFamily="2" charset="0"/>
                <a:ea typeface="DengXian" panose="02010600030101010101" pitchFamily="2" charset="-122"/>
                <a:cs typeface="Times New Roman" panose="02020603050405020304" pitchFamily="18" charset="0"/>
              </a:rPr>
              <a:t>EP Act) and the </a:t>
            </a:r>
            <a:r>
              <a:rPr lang="en-GB" sz="1800" i="1" spc="60" dirty="0">
                <a:solidFill>
                  <a:srgbClr val="3B3838"/>
                </a:solidFill>
                <a:effectLst/>
                <a:latin typeface="Gantari Light" pitchFamily="2" charset="0"/>
                <a:ea typeface="DengXian" panose="02010600030101010101" pitchFamily="2" charset="-122"/>
                <a:cs typeface="Times New Roman" panose="02020603050405020304" pitchFamily="18" charset="0"/>
              </a:rPr>
              <a:t>Environmental Protection (Clearing of Native Vegetation) Regulations 2004</a:t>
            </a:r>
            <a:r>
              <a:rPr lang="en-GB" sz="1800" spc="60" dirty="0">
                <a:solidFill>
                  <a:srgbClr val="3B3838"/>
                </a:solidFill>
                <a:effectLst/>
                <a:latin typeface="Gantari Light" pitchFamily="2" charset="0"/>
                <a:ea typeface="DengXian" panose="02010600030101010101" pitchFamily="2" charset="-122"/>
                <a:cs typeface="Times New Roman" panose="02020603050405020304" pitchFamily="18" charset="0"/>
              </a:rPr>
              <a:t> (Clearing Regulations)</a:t>
            </a:r>
          </a:p>
          <a:p>
            <a:pPr>
              <a:lnSpc>
                <a:spcPct val="107000"/>
              </a:lnSpc>
              <a:spcBef>
                <a:spcPts val="1200"/>
              </a:spcBef>
              <a:spcAft>
                <a:spcPts val="800"/>
              </a:spcAft>
            </a:pPr>
            <a:r>
              <a:rPr lang="en-GB" sz="2000" spc="60" dirty="0">
                <a:solidFill>
                  <a:srgbClr val="3B3838"/>
                </a:solidFill>
                <a:latin typeface="Gantari Light" pitchFamily="2" charset="0"/>
                <a:ea typeface="DengXian" panose="02010600030101010101" pitchFamily="2" charset="-122"/>
                <a:cs typeface="Times New Roman" panose="02020603050405020304" pitchFamily="18" charset="0"/>
              </a:rPr>
              <a:t>C</a:t>
            </a:r>
            <a:r>
              <a:rPr lang="en-AU" sz="2000" spc="60" dirty="0">
                <a:solidFill>
                  <a:srgbClr val="3B3838"/>
                </a:solidFill>
                <a:effectLst/>
                <a:latin typeface="Gantari Light" pitchFamily="2" charset="0"/>
                <a:ea typeface="DengXian" panose="02010600030101010101" pitchFamily="2" charset="-122"/>
                <a:cs typeface="Times New Roman" panose="02020603050405020304" pitchFamily="18" charset="0"/>
              </a:rPr>
              <a:t>learing of native vegetation must be authorised by</a:t>
            </a:r>
          </a:p>
        </p:txBody>
      </p:sp>
      <p:graphicFrame>
        <p:nvGraphicFramePr>
          <p:cNvPr id="4" name="Diagram 3">
            <a:extLst>
              <a:ext uri="{FF2B5EF4-FFF2-40B4-BE49-F238E27FC236}">
                <a16:creationId xmlns:a16="http://schemas.microsoft.com/office/drawing/2014/main" id="{2F274C1A-9A8C-98E8-4CA5-E075AF6C44C8}"/>
              </a:ext>
            </a:extLst>
          </p:cNvPr>
          <p:cNvGraphicFramePr/>
          <p:nvPr>
            <p:extLst>
              <p:ext uri="{D42A27DB-BD31-4B8C-83A1-F6EECF244321}">
                <p14:modId xmlns:p14="http://schemas.microsoft.com/office/powerpoint/2010/main" val="3929759575"/>
              </p:ext>
            </p:extLst>
          </p:nvPr>
        </p:nvGraphicFramePr>
        <p:xfrm>
          <a:off x="580257" y="2605056"/>
          <a:ext cx="10811169" cy="47461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7CE645F7-39A1-9B81-DF20-E2AACA76B5BC}"/>
              </a:ext>
            </a:extLst>
          </p:cNvPr>
          <p:cNvSpPr txBox="1"/>
          <p:nvPr/>
        </p:nvSpPr>
        <p:spPr>
          <a:xfrm>
            <a:off x="3221666" y="4793464"/>
            <a:ext cx="563525" cy="369332"/>
          </a:xfrm>
          <a:prstGeom prst="rect">
            <a:avLst/>
          </a:prstGeom>
          <a:noFill/>
        </p:spPr>
        <p:txBody>
          <a:bodyPr wrap="square" rtlCol="0">
            <a:spAutoFit/>
          </a:bodyPr>
          <a:lstStyle/>
          <a:p>
            <a:r>
              <a:rPr lang="en-AU" b="1" dirty="0"/>
              <a:t>OR</a:t>
            </a:r>
          </a:p>
        </p:txBody>
      </p:sp>
      <p:sp>
        <p:nvSpPr>
          <p:cNvPr id="7" name="TextBox 6">
            <a:extLst>
              <a:ext uri="{FF2B5EF4-FFF2-40B4-BE49-F238E27FC236}">
                <a16:creationId xmlns:a16="http://schemas.microsoft.com/office/drawing/2014/main" id="{2AA7043F-4F21-ABE0-4A76-9751E8D6BBCE}"/>
              </a:ext>
            </a:extLst>
          </p:cNvPr>
          <p:cNvSpPr txBox="1"/>
          <p:nvPr/>
        </p:nvSpPr>
        <p:spPr>
          <a:xfrm>
            <a:off x="8265989" y="4701315"/>
            <a:ext cx="563525" cy="369332"/>
          </a:xfrm>
          <a:prstGeom prst="rect">
            <a:avLst/>
          </a:prstGeom>
          <a:noFill/>
        </p:spPr>
        <p:txBody>
          <a:bodyPr wrap="square" rtlCol="0">
            <a:spAutoFit/>
          </a:bodyPr>
          <a:lstStyle/>
          <a:p>
            <a:r>
              <a:rPr lang="en-AU" b="1" dirty="0"/>
              <a:t>OR</a:t>
            </a:r>
          </a:p>
        </p:txBody>
      </p:sp>
      <p:sp>
        <p:nvSpPr>
          <p:cNvPr id="8" name="TextBox 7">
            <a:extLst>
              <a:ext uri="{FF2B5EF4-FFF2-40B4-BE49-F238E27FC236}">
                <a16:creationId xmlns:a16="http://schemas.microsoft.com/office/drawing/2014/main" id="{3FB562C7-5FCE-6B90-9529-C7AFAE39BD1C}"/>
              </a:ext>
            </a:extLst>
          </p:cNvPr>
          <p:cNvSpPr txBox="1"/>
          <p:nvPr/>
        </p:nvSpPr>
        <p:spPr>
          <a:xfrm>
            <a:off x="5704078" y="4793464"/>
            <a:ext cx="563525" cy="369332"/>
          </a:xfrm>
          <a:prstGeom prst="rect">
            <a:avLst/>
          </a:prstGeom>
          <a:noFill/>
        </p:spPr>
        <p:txBody>
          <a:bodyPr wrap="square" rtlCol="0">
            <a:spAutoFit/>
          </a:bodyPr>
          <a:lstStyle/>
          <a:p>
            <a:r>
              <a:rPr lang="en-AU" b="1" dirty="0"/>
              <a:t>OR</a:t>
            </a:r>
          </a:p>
        </p:txBody>
      </p:sp>
      <p:pic>
        <p:nvPicPr>
          <p:cNvPr id="3" name="Slide_11">
            <a:hlinkClick r:id="" action="ppaction://media"/>
            <a:extLst>
              <a:ext uri="{FF2B5EF4-FFF2-40B4-BE49-F238E27FC236}">
                <a16:creationId xmlns:a16="http://schemas.microsoft.com/office/drawing/2014/main" id="{3052F0A7-973C-8941-E2B6-EB919F25EAA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87155" y="203997"/>
            <a:ext cx="609600" cy="609600"/>
          </a:xfrm>
          <a:prstGeom prst="rect">
            <a:avLst/>
          </a:prstGeom>
        </p:spPr>
      </p:pic>
    </p:spTree>
    <p:extLst>
      <p:ext uri="{BB962C8B-B14F-4D97-AF65-F5344CB8AC3E}">
        <p14:creationId xmlns:p14="http://schemas.microsoft.com/office/powerpoint/2010/main" val="393051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641779" y="594867"/>
            <a:ext cx="8569713" cy="503488"/>
          </a:xfrm>
        </p:spPr>
        <p:txBody>
          <a:bodyPr anchor="b"/>
          <a:lstStyle/>
          <a:p>
            <a:r>
              <a:rPr lang="en-US" dirty="0"/>
              <a:t>Environmentally Sensitive Areas</a:t>
            </a:r>
            <a:endParaRPr lang="en-US" sz="1400" dirty="0"/>
          </a:p>
        </p:txBody>
      </p:sp>
      <p:sp>
        <p:nvSpPr>
          <p:cNvPr id="2" name="Text Placeholder 1">
            <a:extLst>
              <a:ext uri="{FF2B5EF4-FFF2-40B4-BE49-F238E27FC236}">
                <a16:creationId xmlns:a16="http://schemas.microsoft.com/office/drawing/2014/main" id="{127E4900-29B4-2882-B500-979122A6F44E}"/>
              </a:ext>
            </a:extLst>
          </p:cNvPr>
          <p:cNvSpPr>
            <a:spLocks noGrp="1" noChangeArrowheads="1"/>
          </p:cNvSpPr>
          <p:nvPr>
            <p:ph type="body" sz="quarter" idx="13"/>
          </p:nvPr>
        </p:nvSpPr>
        <p:spPr bwMode="auto">
          <a:xfrm>
            <a:off x="850668" y="1460875"/>
            <a:ext cx="10728307"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nSpc>
                <a:spcPct val="100000"/>
              </a:lnSpc>
            </a:pPr>
            <a:r>
              <a:rPr lang="en-AU" sz="2000"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rPr>
              <a:t>Areas classified as Environmentally Sensitive Areas are declared in the </a:t>
            </a:r>
            <a:r>
              <a:rPr lang="en-AU" sz="2000" i="1"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rPr>
              <a:t>Environmental Protection (Environmentally Sensitive Areas) Notice 2005</a:t>
            </a:r>
            <a:r>
              <a:rPr lang="en-AU" sz="2000" spc="60" dirty="0">
                <a:solidFill>
                  <a:srgbClr val="3B3838"/>
                </a:solidFill>
                <a:effectLst/>
                <a:latin typeface="Arial" panose="020B0604020202020204" pitchFamily="34" charset="0"/>
                <a:ea typeface="DengXian" panose="02010600030101010101" pitchFamily="2" charset="-122"/>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20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0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Environmentally Sensitive Areas (ESAs) include: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2000" b="0" i="0" u="none" strike="noStrike" cap="none" normalizeH="0" baseline="0" dirty="0">
              <a:ln>
                <a:noFill/>
              </a:ln>
              <a:solidFill>
                <a:schemeClr val="tx1"/>
              </a:solidFill>
              <a:effectLst/>
              <a:latin typeface="+mn-lt"/>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altLang="en-US" sz="20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a declared World Heritage Property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altLang="en-US" sz="20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an area that is included on the Register of the National Estate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altLang="en-US" sz="2000" b="1"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defined wetland and the area within 50m of the wetland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altLang="en-US" sz="2000" b="1"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the area covered by vegetation within 50m of rare flora</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altLang="en-US" sz="2000" b="1"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the area covered by a threatened ecological community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altLang="en-US" sz="2000" b="1"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Bush Forever site</a:t>
            </a:r>
            <a:endParaRPr lang="en-AU" altLang="en-US" sz="2000" b="1" dirty="0">
              <a:latin typeface="+mn-lt"/>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AU" altLang="en-US" sz="2000" b="0" i="0" u="none" strike="noStrike"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Areas covered by The Environmental Protection (Western Swamp Tortoise) Policy 2002</a:t>
            </a:r>
            <a:endParaRPr kumimoji="0" lang="en-AU" altLang="en-US"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20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AU" altLang="en-US" sz="20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0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Guidance on Environmentally Sensitive Areas is provided on the DWER website. </a:t>
            </a:r>
            <a:endParaRPr kumimoji="0" lang="en-AU" altLang="en-US"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AU" altLang="en-US" sz="200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hlinkClick r:id="rId4"/>
              </a:rPr>
              <a:t>https://www.der.wa.gov.au/your-environment/environmentally-sensitive-areas</a:t>
            </a:r>
            <a:endParaRPr kumimoji="0" lang="en-AU" altLang="en-US" sz="2000" b="0" i="0" u="none" strike="noStrike" cap="none" normalizeH="0" baseline="0" dirty="0">
              <a:ln>
                <a:noFill/>
              </a:ln>
              <a:solidFill>
                <a:schemeClr val="tx1"/>
              </a:solidFill>
              <a:effectLst/>
              <a:latin typeface="+mn-lt"/>
            </a:endParaRPr>
          </a:p>
        </p:txBody>
      </p:sp>
      <p:pic>
        <p:nvPicPr>
          <p:cNvPr id="3" name="Slide_12">
            <a:hlinkClick r:id="" action="ppaction://media"/>
            <a:extLst>
              <a:ext uri="{FF2B5EF4-FFF2-40B4-BE49-F238E27FC236}">
                <a16:creationId xmlns:a16="http://schemas.microsoft.com/office/drawing/2014/main" id="{EE74D615-FF5D-09B9-57DB-44F78E7B63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50724" y="401933"/>
            <a:ext cx="609600" cy="609600"/>
          </a:xfrm>
          <a:prstGeom prst="rect">
            <a:avLst/>
          </a:prstGeom>
        </p:spPr>
      </p:pic>
    </p:spTree>
    <p:extLst>
      <p:ext uri="{BB962C8B-B14F-4D97-AF65-F5344CB8AC3E}">
        <p14:creationId xmlns:p14="http://schemas.microsoft.com/office/powerpoint/2010/main" val="364234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624703" y="535470"/>
            <a:ext cx="10252223" cy="503488"/>
          </a:xfrm>
        </p:spPr>
        <p:txBody>
          <a:bodyPr anchor="b"/>
          <a:lstStyle/>
          <a:p>
            <a:r>
              <a:rPr lang="en-US" dirty="0">
                <a:latin typeface="Gantari Light" pitchFamily="2" charset="0"/>
              </a:rPr>
              <a:t>Approvals under the </a:t>
            </a:r>
            <a:r>
              <a:rPr lang="en-US" i="1" dirty="0">
                <a:latin typeface="Gantari Light" pitchFamily="2" charset="0"/>
              </a:rPr>
              <a:t>Biodiversity Conservation Act 2016</a:t>
            </a:r>
          </a:p>
        </p:txBody>
      </p:sp>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565047" y="1417156"/>
            <a:ext cx="4899387" cy="2120692"/>
          </a:xfrm>
        </p:spPr>
        <p:txBody>
          <a:bodyPr/>
          <a:lstStyle/>
          <a:p>
            <a:pPr fontAlgn="base" hangingPunct="0">
              <a:lnSpc>
                <a:spcPct val="107000"/>
              </a:lnSpc>
              <a:spcBef>
                <a:spcPts val="1200"/>
              </a:spcBef>
            </a:pPr>
            <a:r>
              <a:rPr lang="en-AU" sz="2000" dirty="0">
                <a:effectLst/>
                <a:latin typeface="+mn-lt"/>
                <a:ea typeface="Calibri" panose="020F0502020204030204" pitchFamily="34" charset="0"/>
                <a:cs typeface="Calibri" panose="020F0502020204030204" pitchFamily="34" charset="0"/>
              </a:rPr>
              <a:t>Activities that affect species or ecological communities listed under the </a:t>
            </a:r>
            <a:r>
              <a:rPr lang="en-AU" sz="2000" i="1" dirty="0">
                <a:effectLst/>
                <a:latin typeface="+mn-lt"/>
                <a:ea typeface="Calibri" panose="020F0502020204030204" pitchFamily="34" charset="0"/>
                <a:cs typeface="Calibri" panose="020F0502020204030204" pitchFamily="34" charset="0"/>
              </a:rPr>
              <a:t>Biodiversity Conservation Act 2016 </a:t>
            </a:r>
            <a:r>
              <a:rPr lang="en-AU" sz="2000" dirty="0">
                <a:effectLst/>
                <a:latin typeface="+mn-lt"/>
                <a:ea typeface="Calibri" panose="020F0502020204030204" pitchFamily="34" charset="0"/>
                <a:cs typeface="Calibri" panose="020F0502020204030204" pitchFamily="34" charset="0"/>
              </a:rPr>
              <a:t>(BC Act) require licences or authorisations administered by the Department of Biodiversity, Conservation and Attractions (DBCA).</a:t>
            </a:r>
            <a:endParaRPr lang="en-AU" sz="2000" dirty="0">
              <a:effectLst/>
              <a:latin typeface="+mn-lt"/>
              <a:ea typeface="Calibri" panose="020F0502020204030204" pitchFamily="34" charset="0"/>
              <a:cs typeface="Times New Roman" panose="02020603050405020304" pitchFamily="18" charset="0"/>
            </a:endParaRPr>
          </a:p>
          <a:p>
            <a:pPr lvl="0" fontAlgn="base" hangingPunct="0">
              <a:lnSpc>
                <a:spcPct val="107000"/>
              </a:lnSpc>
              <a:spcBef>
                <a:spcPts val="1200"/>
              </a:spcBef>
            </a:pPr>
            <a:endParaRPr lang="en-AU" sz="2000" spc="60" dirty="0">
              <a:solidFill>
                <a:srgbClr val="3B3838"/>
              </a:solidFill>
              <a:effectLst/>
              <a:latin typeface="Gantari Light" pitchFamily="2" charset="0"/>
              <a:ea typeface="Times New Roman" panose="02020603050405020304" pitchFamily="18" charset="0"/>
              <a:cs typeface="Times New Roman" panose="02020603050405020304" pitchFamily="18" charset="0"/>
            </a:endParaRPr>
          </a:p>
          <a:p>
            <a:pPr marL="342900" lvl="0" indent="-342900" fontAlgn="base" hangingPunct="0">
              <a:lnSpc>
                <a:spcPct val="107000"/>
              </a:lnSpc>
              <a:spcBef>
                <a:spcPts val="1200"/>
              </a:spcBef>
              <a:buFont typeface="Symbol" panose="05050102010706020507" pitchFamily="18" charset="2"/>
              <a:buChar char=""/>
            </a:pPr>
            <a:endParaRPr lang="en-AU" sz="2000" spc="60" dirty="0">
              <a:solidFill>
                <a:srgbClr val="3B3838"/>
              </a:solidFill>
              <a:effectLst/>
              <a:latin typeface="Gantari Light" pitchFamily="2" charset="0"/>
              <a:ea typeface="Times New Roman" panose="02020603050405020304" pitchFamily="18" charset="0"/>
              <a:cs typeface="Times New Roman" panose="02020603050405020304" pitchFamily="18" charset="0"/>
            </a:endParaRPr>
          </a:p>
        </p:txBody>
      </p:sp>
      <p:pic>
        <p:nvPicPr>
          <p:cNvPr id="3" name="Graphic 2" descr="Lights On with solid fill">
            <a:extLst>
              <a:ext uri="{FF2B5EF4-FFF2-40B4-BE49-F238E27FC236}">
                <a16:creationId xmlns:a16="http://schemas.microsoft.com/office/drawing/2014/main" id="{A4642DD1-26DF-8A72-A6C7-A6DA0B3294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34904" y="4467662"/>
            <a:ext cx="722192" cy="722192"/>
          </a:xfrm>
          <a:prstGeom prst="rect">
            <a:avLst/>
          </a:prstGeom>
        </p:spPr>
      </p:pic>
      <p:sp>
        <p:nvSpPr>
          <p:cNvPr id="6" name="TextBox 5">
            <a:extLst>
              <a:ext uri="{FF2B5EF4-FFF2-40B4-BE49-F238E27FC236}">
                <a16:creationId xmlns:a16="http://schemas.microsoft.com/office/drawing/2014/main" id="{237654EC-F334-C794-0456-7EEB2ED52417}"/>
              </a:ext>
            </a:extLst>
          </p:cNvPr>
          <p:cNvSpPr txBox="1"/>
          <p:nvPr/>
        </p:nvSpPr>
        <p:spPr>
          <a:xfrm>
            <a:off x="8584019" y="3429000"/>
            <a:ext cx="3377609" cy="830997"/>
          </a:xfrm>
          <a:prstGeom prst="rect">
            <a:avLst/>
          </a:prstGeom>
          <a:noFill/>
        </p:spPr>
        <p:txBody>
          <a:bodyPr wrap="square" rtlCol="0">
            <a:spAutoFit/>
          </a:bodyPr>
          <a:lstStyle/>
          <a:p>
            <a:r>
              <a:rPr lang="en-AU" sz="1600" i="1" dirty="0">
                <a:solidFill>
                  <a:srgbClr val="1F497D"/>
                </a:solidFill>
                <a:effectLst/>
                <a:latin typeface="Calibri" panose="020F0502020204030204" pitchFamily="34" charset="0"/>
                <a:ea typeface="Calibri" panose="020F0502020204030204" pitchFamily="34" charset="0"/>
                <a:cs typeface="Times New Roman" panose="02020603050405020304" pitchFamily="18" charset="0"/>
              </a:rPr>
              <a:t>ESA Markers help with locating sections of a road reserve where threatened flora occurs.</a:t>
            </a:r>
            <a:endParaRPr lang="en-AU" sz="1600" dirty="0"/>
          </a:p>
        </p:txBody>
      </p:sp>
      <p:sp>
        <p:nvSpPr>
          <p:cNvPr id="8" name="TextBox 7">
            <a:extLst>
              <a:ext uri="{FF2B5EF4-FFF2-40B4-BE49-F238E27FC236}">
                <a16:creationId xmlns:a16="http://schemas.microsoft.com/office/drawing/2014/main" id="{6BDF3C5B-8FA4-2DDA-4BCC-5953C2EEB04F}"/>
              </a:ext>
            </a:extLst>
          </p:cNvPr>
          <p:cNvSpPr txBox="1"/>
          <p:nvPr/>
        </p:nvSpPr>
        <p:spPr>
          <a:xfrm>
            <a:off x="6378874" y="4467662"/>
            <a:ext cx="5417990" cy="2031325"/>
          </a:xfrm>
          <a:prstGeom prst="rect">
            <a:avLst/>
          </a:prstGeom>
          <a:noFill/>
        </p:spPr>
        <p:txBody>
          <a:bodyPr wrap="square" rtlCol="0">
            <a:spAutoFit/>
          </a:bodyPr>
          <a:lstStyle/>
          <a:p>
            <a:r>
              <a:rPr lang="en-AU" sz="1400" i="1" dirty="0"/>
              <a:t>To assess the likelihood of threatened flora presence in local road reserves or other Local Government managed lands:</a:t>
            </a:r>
          </a:p>
          <a:p>
            <a:pPr marL="285750" indent="-285750">
              <a:buFont typeface="Arial" panose="020B0604020202020204" pitchFamily="34" charset="0"/>
              <a:buChar char="•"/>
            </a:pPr>
            <a:r>
              <a:rPr lang="en-AU" sz="1400" i="1" dirty="0"/>
              <a:t>Check internal records – DBCA notifies land managers about threatened flora locations.  </a:t>
            </a:r>
          </a:p>
          <a:p>
            <a:pPr marL="285750" indent="-285750">
              <a:buFont typeface="Arial" panose="020B0604020202020204" pitchFamily="34" charset="0"/>
              <a:buChar char="•"/>
            </a:pPr>
            <a:r>
              <a:rPr lang="en-AU" sz="1400" i="1" dirty="0"/>
              <a:t>Upload DBCA’s  Threatened and Priority Flora (DBCA-046) mapping data into your internal mapping viewer or preview the data on the public portal  - go to </a:t>
            </a:r>
            <a:r>
              <a:rPr lang="en-AU" sz="1400" i="1" dirty="0">
                <a:hlinkClick r:id="rId6"/>
              </a:rPr>
              <a:t>www.datawa.wa.gov.au</a:t>
            </a:r>
            <a:endParaRPr lang="en-AU" sz="1400" i="1" dirty="0"/>
          </a:p>
          <a:p>
            <a:pPr marL="285750" indent="-285750">
              <a:buFont typeface="Arial" panose="020B0604020202020204" pitchFamily="34" charset="0"/>
              <a:buChar char="•"/>
            </a:pPr>
            <a:r>
              <a:rPr lang="en-AU" sz="1400" i="1" dirty="0"/>
              <a:t>Request the latest update from DBCA’s Species and Communities unit</a:t>
            </a:r>
            <a:endParaRPr lang="en-AU" sz="1100" i="1" dirty="0"/>
          </a:p>
        </p:txBody>
      </p:sp>
      <p:sp>
        <p:nvSpPr>
          <p:cNvPr id="10" name="Rectangle 9">
            <a:extLst>
              <a:ext uri="{FF2B5EF4-FFF2-40B4-BE49-F238E27FC236}">
                <a16:creationId xmlns:a16="http://schemas.microsoft.com/office/drawing/2014/main" id="{BDF8228B-C7BE-C7BE-27E1-6B078F60480B}"/>
              </a:ext>
            </a:extLst>
          </p:cNvPr>
          <p:cNvSpPr/>
          <p:nvPr/>
        </p:nvSpPr>
        <p:spPr>
          <a:xfrm>
            <a:off x="5734904" y="4374714"/>
            <a:ext cx="6226724" cy="223649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B97E732B-0FBF-D5D7-FCB4-70216FEAAD78}"/>
              </a:ext>
            </a:extLst>
          </p:cNvPr>
          <p:cNvSpPr txBox="1"/>
          <p:nvPr/>
        </p:nvSpPr>
        <p:spPr>
          <a:xfrm>
            <a:off x="565047" y="3706828"/>
            <a:ext cx="4972692" cy="2904385"/>
          </a:xfrm>
          <a:prstGeom prst="rect">
            <a:avLst/>
          </a:prstGeom>
          <a:solidFill>
            <a:schemeClr val="accent6">
              <a:lumMod val="40000"/>
              <a:lumOff val="60000"/>
            </a:schemeClr>
          </a:solidFill>
        </p:spPr>
        <p:txBody>
          <a:bodyPr wrap="square" rtlCol="0">
            <a:spAutoFit/>
          </a:bodyPr>
          <a:lstStyle/>
          <a:p>
            <a:pPr>
              <a:lnSpc>
                <a:spcPct val="115000"/>
              </a:lnSpc>
              <a:spcAft>
                <a:spcPts val="1000"/>
              </a:spcAft>
            </a:pPr>
            <a:r>
              <a:rPr lang="en-AU" sz="1600" dirty="0">
                <a:effectLst/>
                <a:ea typeface="Calibri" panose="020F0502020204030204" pitchFamily="34" charset="0"/>
                <a:cs typeface="Times New Roman" panose="02020603050405020304" pitchFamily="18" charset="0"/>
              </a:rPr>
              <a:t>Activities involving the taking of flora or fauna and the disturbing of fauna that are approved under the </a:t>
            </a:r>
            <a:r>
              <a:rPr lang="en-AU" sz="1600" i="1" dirty="0">
                <a:effectLst/>
                <a:ea typeface="Calibri" panose="020F0502020204030204" pitchFamily="34" charset="0"/>
                <a:cs typeface="Times New Roman" panose="02020603050405020304" pitchFamily="18" charset="0"/>
              </a:rPr>
              <a:t>Environmenta</a:t>
            </a:r>
            <a:r>
              <a:rPr lang="en-AU" sz="1600" i="1" dirty="0">
                <a:ea typeface="Calibri" panose="020F0502020204030204" pitchFamily="34" charset="0"/>
                <a:cs typeface="Times New Roman" panose="02020603050405020304" pitchFamily="18" charset="0"/>
              </a:rPr>
              <a:t>l </a:t>
            </a:r>
            <a:r>
              <a:rPr lang="en-AU" sz="1600" i="1" dirty="0">
                <a:effectLst/>
                <a:ea typeface="Calibri" panose="020F0502020204030204" pitchFamily="34" charset="0"/>
                <a:cs typeface="Times New Roman" panose="02020603050405020304" pitchFamily="18" charset="0"/>
              </a:rPr>
              <a:t>Protection Act 1986 </a:t>
            </a:r>
            <a:r>
              <a:rPr lang="en-AU" sz="1600" u="sng" dirty="0">
                <a:effectLst/>
                <a:ea typeface="Calibri" panose="020F0502020204030204" pitchFamily="34" charset="0"/>
                <a:cs typeface="Times New Roman" panose="02020603050405020304" pitchFamily="18" charset="0"/>
              </a:rPr>
              <a:t>do not require further approval under the BC Act</a:t>
            </a:r>
            <a:r>
              <a:rPr lang="en-AU" sz="1600" dirty="0">
                <a:effectLst/>
                <a:ea typeface="Calibri" panose="020F0502020204030204" pitchFamily="34" charset="0"/>
                <a:cs typeface="Times New Roman" panose="02020603050405020304" pitchFamily="18" charset="0"/>
              </a:rPr>
              <a:t>, if they are undertaken in accordance with any biodiversity conservation conditions that are applied to an authorisation.  </a:t>
            </a:r>
            <a:r>
              <a:rPr lang="en-AU" sz="1600" b="1" dirty="0">
                <a:effectLst/>
                <a:ea typeface="Calibri" panose="020F0502020204030204" pitchFamily="34" charset="0"/>
                <a:cs typeface="Times New Roman" panose="02020603050405020304" pitchFamily="18" charset="0"/>
              </a:rPr>
              <a:t>Except, where the flora to be taken is threatened flora, an authorisation to take threatened flora under section 40 of the BC Act will also be required.</a:t>
            </a:r>
            <a:endParaRPr lang="en-AU" sz="1600" dirty="0"/>
          </a:p>
        </p:txBody>
      </p:sp>
      <p:pic>
        <p:nvPicPr>
          <p:cNvPr id="15" name="Picture 14" descr="A field of flowers and bushes&#10;&#10;Description automatically generated">
            <a:extLst>
              <a:ext uri="{FF2B5EF4-FFF2-40B4-BE49-F238E27FC236}">
                <a16:creationId xmlns:a16="http://schemas.microsoft.com/office/drawing/2014/main" id="{739035EF-8EBB-B8F8-ACD5-A37D37C6897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13963" t="43876" r="37862" b="15969"/>
          <a:stretch/>
        </p:blipFill>
        <p:spPr>
          <a:xfrm>
            <a:off x="5803068" y="1358102"/>
            <a:ext cx="2938410" cy="2904386"/>
          </a:xfrm>
          <a:prstGeom prst="flowChartConnector">
            <a:avLst/>
          </a:prstGeom>
        </p:spPr>
      </p:pic>
      <p:pic>
        <p:nvPicPr>
          <p:cNvPr id="2" name="Slide_13">
            <a:hlinkClick r:id="" action="ppaction://media"/>
            <a:extLst>
              <a:ext uri="{FF2B5EF4-FFF2-40B4-BE49-F238E27FC236}">
                <a16:creationId xmlns:a16="http://schemas.microsoft.com/office/drawing/2014/main" id="{53450FA5-2757-4110-8E97-9C0A3E8A088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261321" y="1358102"/>
            <a:ext cx="609600" cy="609600"/>
          </a:xfrm>
          <a:prstGeom prst="rect">
            <a:avLst/>
          </a:prstGeom>
        </p:spPr>
      </p:pic>
    </p:spTree>
    <p:extLst>
      <p:ext uri="{BB962C8B-B14F-4D97-AF65-F5344CB8AC3E}">
        <p14:creationId xmlns:p14="http://schemas.microsoft.com/office/powerpoint/2010/main" val="42853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BDE4C4-9FEB-9640-A6A0-16EBA633B48B}"/>
              </a:ext>
            </a:extLst>
          </p:cNvPr>
          <p:cNvSpPr>
            <a:spLocks noGrp="1"/>
          </p:cNvSpPr>
          <p:nvPr>
            <p:ph type="body" sz="quarter" idx="12"/>
          </p:nvPr>
        </p:nvSpPr>
        <p:spPr>
          <a:xfrm>
            <a:off x="587375" y="1191354"/>
            <a:ext cx="6057974" cy="956423"/>
          </a:xfrm>
        </p:spPr>
        <p:txBody>
          <a:bodyPr/>
          <a:lstStyle/>
          <a:p>
            <a:r>
              <a:rPr lang="en-AU" sz="2600" dirty="0"/>
              <a:t>Clearing exemptions for maintenance in existing transport corridors:</a:t>
            </a:r>
          </a:p>
          <a:p>
            <a:pPr marL="342900" indent="-342900">
              <a:buFont typeface="Arial" panose="020B0604020202020204" pitchFamily="34" charset="0"/>
              <a:buChar char="•"/>
            </a:pPr>
            <a:r>
              <a:rPr lang="en-AU" sz="2000" dirty="0"/>
              <a:t>Schedule 6 exemptions </a:t>
            </a:r>
          </a:p>
          <a:p>
            <a:pPr marL="342900" indent="-342900">
              <a:buFont typeface="Arial" panose="020B0604020202020204" pitchFamily="34" charset="0"/>
              <a:buChar char="•"/>
            </a:pPr>
            <a:r>
              <a:rPr lang="en-AU" sz="2000" dirty="0"/>
              <a:t>Regulation 5, Item 22 &amp; Schedule 2 </a:t>
            </a:r>
          </a:p>
        </p:txBody>
      </p:sp>
      <p:sp>
        <p:nvSpPr>
          <p:cNvPr id="4" name="Text Placeholder 3">
            <a:extLst>
              <a:ext uri="{FF2B5EF4-FFF2-40B4-BE49-F238E27FC236}">
                <a16:creationId xmlns:a16="http://schemas.microsoft.com/office/drawing/2014/main" id="{D601874C-5170-670B-94E8-C8045D846536}"/>
              </a:ext>
            </a:extLst>
          </p:cNvPr>
          <p:cNvSpPr>
            <a:spLocks noGrp="1"/>
          </p:cNvSpPr>
          <p:nvPr>
            <p:ph type="body" sz="quarter" idx="13"/>
          </p:nvPr>
        </p:nvSpPr>
        <p:spPr>
          <a:xfrm>
            <a:off x="587375" y="4296328"/>
            <a:ext cx="5666035" cy="1295487"/>
          </a:xfrm>
        </p:spPr>
        <p:txBody>
          <a:bodyPr/>
          <a:lstStyle/>
          <a:p>
            <a:r>
              <a:rPr lang="en-AU" dirty="0"/>
              <a:t>While Clearing Regulation exemptions do not apply in an environmentally sensitive areas (ESA), an area that would otherwise be an ESA is not an ESA to the extent it is in a maintenance zone of a road or railway. A maintenance zone is an area that has been lawfully cleared. </a:t>
            </a:r>
          </a:p>
        </p:txBody>
      </p:sp>
      <p:pic>
        <p:nvPicPr>
          <p:cNvPr id="8" name="Picture 7">
            <a:extLst>
              <a:ext uri="{FF2B5EF4-FFF2-40B4-BE49-F238E27FC236}">
                <a16:creationId xmlns:a16="http://schemas.microsoft.com/office/drawing/2014/main" id="{9A5859D1-F47C-7859-D49E-6A44E2466334}"/>
              </a:ext>
            </a:extLst>
          </p:cNvPr>
          <p:cNvPicPr>
            <a:picLocks noChangeAspect="1"/>
          </p:cNvPicPr>
          <p:nvPr/>
        </p:nvPicPr>
        <p:blipFill>
          <a:blip r:embed="rId4"/>
          <a:stretch>
            <a:fillRect/>
          </a:stretch>
        </p:blipFill>
        <p:spPr>
          <a:xfrm>
            <a:off x="6791013" y="207935"/>
            <a:ext cx="4662789" cy="6442130"/>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465C4214-FF63-CF94-87C7-0ED67627F19C}"/>
                  </a:ext>
                </a:extLst>
              </p14:cNvPr>
              <p14:cNvContentPartPr/>
              <p14:nvPr/>
            </p14:nvContentPartPr>
            <p14:xfrm>
              <a:off x="9132128" y="1785809"/>
              <a:ext cx="1672920" cy="54000"/>
            </p14:xfrm>
          </p:contentPart>
        </mc:Choice>
        <mc:Fallback xmlns="">
          <p:pic>
            <p:nvPicPr>
              <p:cNvPr id="2" name="Ink 1">
                <a:extLst>
                  <a:ext uri="{FF2B5EF4-FFF2-40B4-BE49-F238E27FC236}">
                    <a16:creationId xmlns:a16="http://schemas.microsoft.com/office/drawing/2014/main" id="{465C4214-FF63-CF94-87C7-0ED67627F19C}"/>
                  </a:ext>
                </a:extLst>
              </p:cNvPr>
              <p:cNvPicPr/>
              <p:nvPr/>
            </p:nvPicPr>
            <p:blipFill>
              <a:blip r:embed="rId6"/>
              <a:stretch>
                <a:fillRect/>
              </a:stretch>
            </p:blipFill>
            <p:spPr>
              <a:xfrm>
                <a:off x="9078488" y="1677809"/>
                <a:ext cx="178056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4296301B-404E-6601-78A8-56E18015832C}"/>
                  </a:ext>
                </a:extLst>
              </p14:cNvPr>
              <p14:cNvContentPartPr/>
              <p14:nvPr/>
            </p14:nvContentPartPr>
            <p14:xfrm>
              <a:off x="9048248" y="2018729"/>
              <a:ext cx="1089360" cy="44280"/>
            </p14:xfrm>
          </p:contentPart>
        </mc:Choice>
        <mc:Fallback xmlns="">
          <p:pic>
            <p:nvPicPr>
              <p:cNvPr id="6" name="Ink 5">
                <a:extLst>
                  <a:ext uri="{FF2B5EF4-FFF2-40B4-BE49-F238E27FC236}">
                    <a16:creationId xmlns:a16="http://schemas.microsoft.com/office/drawing/2014/main" id="{4296301B-404E-6601-78A8-56E18015832C}"/>
                  </a:ext>
                </a:extLst>
              </p:cNvPr>
              <p:cNvPicPr/>
              <p:nvPr/>
            </p:nvPicPr>
            <p:blipFill>
              <a:blip r:embed="rId8"/>
              <a:stretch>
                <a:fillRect/>
              </a:stretch>
            </p:blipFill>
            <p:spPr>
              <a:xfrm>
                <a:off x="8994608" y="1910729"/>
                <a:ext cx="119700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E1315C88-1B54-BFEE-00AE-6862CA4CA0EE}"/>
                  </a:ext>
                </a:extLst>
              </p14:cNvPr>
              <p14:cNvContentPartPr/>
              <p14:nvPr/>
            </p14:nvContentPartPr>
            <p14:xfrm>
              <a:off x="10143728" y="2222489"/>
              <a:ext cx="785520" cy="20160"/>
            </p14:xfrm>
          </p:contentPart>
        </mc:Choice>
        <mc:Fallback xmlns="">
          <p:pic>
            <p:nvPicPr>
              <p:cNvPr id="7" name="Ink 6">
                <a:extLst>
                  <a:ext uri="{FF2B5EF4-FFF2-40B4-BE49-F238E27FC236}">
                    <a16:creationId xmlns:a16="http://schemas.microsoft.com/office/drawing/2014/main" id="{E1315C88-1B54-BFEE-00AE-6862CA4CA0EE}"/>
                  </a:ext>
                </a:extLst>
              </p:cNvPr>
              <p:cNvPicPr/>
              <p:nvPr/>
            </p:nvPicPr>
            <p:blipFill>
              <a:blip r:embed="rId10"/>
              <a:stretch>
                <a:fillRect/>
              </a:stretch>
            </p:blipFill>
            <p:spPr>
              <a:xfrm>
                <a:off x="10089728" y="2114489"/>
                <a:ext cx="89316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DFDDBB03-D134-20B9-5DD0-968B6F10460D}"/>
                  </a:ext>
                </a:extLst>
              </p14:cNvPr>
              <p14:cNvContentPartPr/>
              <p14:nvPr/>
            </p14:nvContentPartPr>
            <p14:xfrm>
              <a:off x="9122408" y="2316809"/>
              <a:ext cx="1258560" cy="65160"/>
            </p14:xfrm>
          </p:contentPart>
        </mc:Choice>
        <mc:Fallback xmlns="">
          <p:pic>
            <p:nvPicPr>
              <p:cNvPr id="9" name="Ink 8">
                <a:extLst>
                  <a:ext uri="{FF2B5EF4-FFF2-40B4-BE49-F238E27FC236}">
                    <a16:creationId xmlns:a16="http://schemas.microsoft.com/office/drawing/2014/main" id="{DFDDBB03-D134-20B9-5DD0-968B6F10460D}"/>
                  </a:ext>
                </a:extLst>
              </p:cNvPr>
              <p:cNvPicPr/>
              <p:nvPr/>
            </p:nvPicPr>
            <p:blipFill>
              <a:blip r:embed="rId12"/>
              <a:stretch>
                <a:fillRect/>
              </a:stretch>
            </p:blipFill>
            <p:spPr>
              <a:xfrm>
                <a:off x="9068768" y="2209169"/>
                <a:ext cx="1366200"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5C9DAD14-D458-0ACB-4F7B-4C094020B3F0}"/>
                  </a:ext>
                </a:extLst>
              </p14:cNvPr>
              <p14:cNvContentPartPr/>
              <p14:nvPr/>
            </p14:nvContentPartPr>
            <p14:xfrm>
              <a:off x="9654128" y="4667249"/>
              <a:ext cx="1223280" cy="90000"/>
            </p14:xfrm>
          </p:contentPart>
        </mc:Choice>
        <mc:Fallback xmlns="">
          <p:pic>
            <p:nvPicPr>
              <p:cNvPr id="10" name="Ink 9">
                <a:extLst>
                  <a:ext uri="{FF2B5EF4-FFF2-40B4-BE49-F238E27FC236}">
                    <a16:creationId xmlns:a16="http://schemas.microsoft.com/office/drawing/2014/main" id="{5C9DAD14-D458-0ACB-4F7B-4C094020B3F0}"/>
                  </a:ext>
                </a:extLst>
              </p:cNvPr>
              <p:cNvPicPr/>
              <p:nvPr/>
            </p:nvPicPr>
            <p:blipFill>
              <a:blip r:embed="rId14"/>
              <a:stretch>
                <a:fillRect/>
              </a:stretch>
            </p:blipFill>
            <p:spPr>
              <a:xfrm>
                <a:off x="9600128" y="4559249"/>
                <a:ext cx="133092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85DC6CFE-F5A0-C2FF-108C-29E9E4A7FB50}"/>
                  </a:ext>
                </a:extLst>
              </p14:cNvPr>
              <p14:cNvContentPartPr/>
              <p14:nvPr/>
            </p14:nvContentPartPr>
            <p14:xfrm>
              <a:off x="9154448" y="4772729"/>
              <a:ext cx="799200" cy="75600"/>
            </p14:xfrm>
          </p:contentPart>
        </mc:Choice>
        <mc:Fallback xmlns="">
          <p:pic>
            <p:nvPicPr>
              <p:cNvPr id="11" name="Ink 10">
                <a:extLst>
                  <a:ext uri="{FF2B5EF4-FFF2-40B4-BE49-F238E27FC236}">
                    <a16:creationId xmlns:a16="http://schemas.microsoft.com/office/drawing/2014/main" id="{85DC6CFE-F5A0-C2FF-108C-29E9E4A7FB50}"/>
                  </a:ext>
                </a:extLst>
              </p:cNvPr>
              <p:cNvPicPr/>
              <p:nvPr/>
            </p:nvPicPr>
            <p:blipFill>
              <a:blip r:embed="rId16"/>
              <a:stretch>
                <a:fillRect/>
              </a:stretch>
            </p:blipFill>
            <p:spPr>
              <a:xfrm>
                <a:off x="9100448" y="4665089"/>
                <a:ext cx="90684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Ink 11">
                <a:extLst>
                  <a:ext uri="{FF2B5EF4-FFF2-40B4-BE49-F238E27FC236}">
                    <a16:creationId xmlns:a16="http://schemas.microsoft.com/office/drawing/2014/main" id="{EFC244B8-093F-8D65-ADEC-35DA829D6362}"/>
                  </a:ext>
                </a:extLst>
              </p14:cNvPr>
              <p14:cNvContentPartPr/>
              <p14:nvPr/>
            </p14:nvContentPartPr>
            <p14:xfrm>
              <a:off x="9133208" y="2806409"/>
              <a:ext cx="1918440" cy="108000"/>
            </p14:xfrm>
          </p:contentPart>
        </mc:Choice>
        <mc:Fallback xmlns="">
          <p:pic>
            <p:nvPicPr>
              <p:cNvPr id="12" name="Ink 11">
                <a:extLst>
                  <a:ext uri="{FF2B5EF4-FFF2-40B4-BE49-F238E27FC236}">
                    <a16:creationId xmlns:a16="http://schemas.microsoft.com/office/drawing/2014/main" id="{EFC244B8-093F-8D65-ADEC-35DA829D6362}"/>
                  </a:ext>
                </a:extLst>
              </p:cNvPr>
              <p:cNvPicPr/>
              <p:nvPr/>
            </p:nvPicPr>
            <p:blipFill>
              <a:blip r:embed="rId18"/>
              <a:stretch>
                <a:fillRect/>
              </a:stretch>
            </p:blipFill>
            <p:spPr>
              <a:xfrm>
                <a:off x="9079568" y="2698409"/>
                <a:ext cx="2026080" cy="323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496A2F04-F698-EDB4-AC79-CD50EE800791}"/>
                  </a:ext>
                </a:extLst>
              </p14:cNvPr>
              <p14:cNvContentPartPr/>
              <p14:nvPr/>
            </p14:nvContentPartPr>
            <p14:xfrm>
              <a:off x="9760688" y="4027169"/>
              <a:ext cx="1253880" cy="106560"/>
            </p14:xfrm>
          </p:contentPart>
        </mc:Choice>
        <mc:Fallback xmlns="">
          <p:pic>
            <p:nvPicPr>
              <p:cNvPr id="13" name="Ink 12">
                <a:extLst>
                  <a:ext uri="{FF2B5EF4-FFF2-40B4-BE49-F238E27FC236}">
                    <a16:creationId xmlns:a16="http://schemas.microsoft.com/office/drawing/2014/main" id="{496A2F04-F698-EDB4-AC79-CD50EE800791}"/>
                  </a:ext>
                </a:extLst>
              </p:cNvPr>
              <p:cNvPicPr/>
              <p:nvPr/>
            </p:nvPicPr>
            <p:blipFill>
              <a:blip r:embed="rId20"/>
              <a:stretch>
                <a:fillRect/>
              </a:stretch>
            </p:blipFill>
            <p:spPr>
              <a:xfrm>
                <a:off x="9707048" y="3919529"/>
                <a:ext cx="136152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Ink 13">
                <a:extLst>
                  <a:ext uri="{FF2B5EF4-FFF2-40B4-BE49-F238E27FC236}">
                    <a16:creationId xmlns:a16="http://schemas.microsoft.com/office/drawing/2014/main" id="{32920EA6-576F-247A-2091-7F4A918BE876}"/>
                  </a:ext>
                </a:extLst>
              </p14:cNvPr>
              <p14:cNvContentPartPr/>
              <p14:nvPr/>
            </p14:nvContentPartPr>
            <p14:xfrm>
              <a:off x="9069488" y="4338209"/>
              <a:ext cx="462240" cy="360"/>
            </p14:xfrm>
          </p:contentPart>
        </mc:Choice>
        <mc:Fallback xmlns="">
          <p:pic>
            <p:nvPicPr>
              <p:cNvPr id="14" name="Ink 13">
                <a:extLst>
                  <a:ext uri="{FF2B5EF4-FFF2-40B4-BE49-F238E27FC236}">
                    <a16:creationId xmlns:a16="http://schemas.microsoft.com/office/drawing/2014/main" id="{32920EA6-576F-247A-2091-7F4A918BE876}"/>
                  </a:ext>
                </a:extLst>
              </p:cNvPr>
              <p:cNvPicPr/>
              <p:nvPr/>
            </p:nvPicPr>
            <p:blipFill>
              <a:blip r:embed="rId22"/>
              <a:stretch>
                <a:fillRect/>
              </a:stretch>
            </p:blipFill>
            <p:spPr>
              <a:xfrm>
                <a:off x="9015488" y="4230209"/>
                <a:ext cx="5698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 name="Ink 14">
                <a:extLst>
                  <a:ext uri="{FF2B5EF4-FFF2-40B4-BE49-F238E27FC236}">
                    <a16:creationId xmlns:a16="http://schemas.microsoft.com/office/drawing/2014/main" id="{53CC18CF-AF1B-DDFA-35ED-A4E8A02A16A1}"/>
                  </a:ext>
                </a:extLst>
              </p14:cNvPr>
              <p14:cNvContentPartPr/>
              <p14:nvPr/>
            </p14:nvContentPartPr>
            <p14:xfrm>
              <a:off x="7474328" y="2700209"/>
              <a:ext cx="631440" cy="53640"/>
            </p14:xfrm>
          </p:contentPart>
        </mc:Choice>
        <mc:Fallback xmlns="">
          <p:pic>
            <p:nvPicPr>
              <p:cNvPr id="15" name="Ink 14">
                <a:extLst>
                  <a:ext uri="{FF2B5EF4-FFF2-40B4-BE49-F238E27FC236}">
                    <a16:creationId xmlns:a16="http://schemas.microsoft.com/office/drawing/2014/main" id="{53CC18CF-AF1B-DDFA-35ED-A4E8A02A16A1}"/>
                  </a:ext>
                </a:extLst>
              </p:cNvPr>
              <p:cNvPicPr/>
              <p:nvPr/>
            </p:nvPicPr>
            <p:blipFill>
              <a:blip r:embed="rId24"/>
              <a:stretch>
                <a:fillRect/>
              </a:stretch>
            </p:blipFill>
            <p:spPr>
              <a:xfrm>
                <a:off x="7420688" y="2592209"/>
                <a:ext cx="73908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6" name="Ink 15">
                <a:extLst>
                  <a:ext uri="{FF2B5EF4-FFF2-40B4-BE49-F238E27FC236}">
                    <a16:creationId xmlns:a16="http://schemas.microsoft.com/office/drawing/2014/main" id="{9EC436D0-A747-8F31-37F7-31EF1915C838}"/>
                  </a:ext>
                </a:extLst>
              </p14:cNvPr>
              <p14:cNvContentPartPr/>
              <p14:nvPr/>
            </p14:nvContentPartPr>
            <p14:xfrm>
              <a:off x="7782848" y="5400569"/>
              <a:ext cx="2788560" cy="32760"/>
            </p14:xfrm>
          </p:contentPart>
        </mc:Choice>
        <mc:Fallback xmlns="">
          <p:pic>
            <p:nvPicPr>
              <p:cNvPr id="16" name="Ink 15">
                <a:extLst>
                  <a:ext uri="{FF2B5EF4-FFF2-40B4-BE49-F238E27FC236}">
                    <a16:creationId xmlns:a16="http://schemas.microsoft.com/office/drawing/2014/main" id="{9EC436D0-A747-8F31-37F7-31EF1915C838}"/>
                  </a:ext>
                </a:extLst>
              </p:cNvPr>
              <p:cNvPicPr/>
              <p:nvPr/>
            </p:nvPicPr>
            <p:blipFill>
              <a:blip r:embed="rId26"/>
              <a:stretch>
                <a:fillRect/>
              </a:stretch>
            </p:blipFill>
            <p:spPr>
              <a:xfrm>
                <a:off x="7729208" y="5292569"/>
                <a:ext cx="289620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7" name="Ink 16">
                <a:extLst>
                  <a:ext uri="{FF2B5EF4-FFF2-40B4-BE49-F238E27FC236}">
                    <a16:creationId xmlns:a16="http://schemas.microsoft.com/office/drawing/2014/main" id="{6E52B444-1C16-7209-2447-6C3E1E7A348D}"/>
                  </a:ext>
                </a:extLst>
              </p14:cNvPr>
              <p14:cNvContentPartPr/>
              <p14:nvPr/>
            </p14:nvContentPartPr>
            <p14:xfrm>
              <a:off x="7804088" y="5559689"/>
              <a:ext cx="2516400" cy="130680"/>
            </p14:xfrm>
          </p:contentPart>
        </mc:Choice>
        <mc:Fallback xmlns="">
          <p:pic>
            <p:nvPicPr>
              <p:cNvPr id="17" name="Ink 16">
                <a:extLst>
                  <a:ext uri="{FF2B5EF4-FFF2-40B4-BE49-F238E27FC236}">
                    <a16:creationId xmlns:a16="http://schemas.microsoft.com/office/drawing/2014/main" id="{6E52B444-1C16-7209-2447-6C3E1E7A348D}"/>
                  </a:ext>
                </a:extLst>
              </p:cNvPr>
              <p:cNvPicPr/>
              <p:nvPr/>
            </p:nvPicPr>
            <p:blipFill>
              <a:blip r:embed="rId28"/>
              <a:stretch>
                <a:fillRect/>
              </a:stretch>
            </p:blipFill>
            <p:spPr>
              <a:xfrm>
                <a:off x="7750088" y="5452049"/>
                <a:ext cx="2624040" cy="346320"/>
              </a:xfrm>
              <a:prstGeom prst="rect">
                <a:avLst/>
              </a:prstGeom>
            </p:spPr>
          </p:pic>
        </mc:Fallback>
      </mc:AlternateContent>
      <p:sp>
        <p:nvSpPr>
          <p:cNvPr id="18" name="TextBox 17">
            <a:extLst>
              <a:ext uri="{FF2B5EF4-FFF2-40B4-BE49-F238E27FC236}">
                <a16:creationId xmlns:a16="http://schemas.microsoft.com/office/drawing/2014/main" id="{94DF7E4C-3682-CCB5-FC22-F984A7C74D14}"/>
              </a:ext>
            </a:extLst>
          </p:cNvPr>
          <p:cNvSpPr txBox="1"/>
          <p:nvPr/>
        </p:nvSpPr>
        <p:spPr>
          <a:xfrm>
            <a:off x="587375" y="5690369"/>
            <a:ext cx="5752435" cy="830997"/>
          </a:xfrm>
          <a:prstGeom prst="rect">
            <a:avLst/>
          </a:prstGeom>
          <a:solidFill>
            <a:srgbClr val="A8DCF8"/>
          </a:solidFill>
        </p:spPr>
        <p:txBody>
          <a:bodyPr wrap="square" rtlCol="0">
            <a:spAutoFit/>
          </a:bodyPr>
          <a:lstStyle/>
          <a:p>
            <a:r>
              <a:rPr lang="en-AU" sz="1600" dirty="0"/>
              <a:t>Read: </a:t>
            </a:r>
            <a:r>
              <a:rPr lang="en-AU" sz="1600" dirty="0">
                <a:hlinkClick r:id="rId29"/>
              </a:rPr>
              <a:t>A guide to the exemption for clearing native vegetation for maintenance in existing transport corridors </a:t>
            </a:r>
            <a:r>
              <a:rPr lang="en-AU" sz="1600" dirty="0"/>
              <a:t>(DWER, 2015)</a:t>
            </a:r>
          </a:p>
        </p:txBody>
      </p:sp>
      <p:pic>
        <p:nvPicPr>
          <p:cNvPr id="20" name="Picture 19">
            <a:extLst>
              <a:ext uri="{FF2B5EF4-FFF2-40B4-BE49-F238E27FC236}">
                <a16:creationId xmlns:a16="http://schemas.microsoft.com/office/drawing/2014/main" id="{E9E4EFA1-946A-2AAA-64DE-AE5F82184E43}"/>
              </a:ext>
            </a:extLst>
          </p:cNvPr>
          <p:cNvPicPr>
            <a:picLocks noChangeAspect="1"/>
          </p:cNvPicPr>
          <p:nvPr/>
        </p:nvPicPr>
        <p:blipFill>
          <a:blip r:embed="rId30"/>
          <a:srcRect t="26450" b="23000"/>
          <a:stretch/>
        </p:blipFill>
        <p:spPr>
          <a:xfrm>
            <a:off x="587375" y="3027482"/>
            <a:ext cx="5752435" cy="1106247"/>
          </a:xfrm>
          <a:prstGeom prst="rect">
            <a:avLst/>
          </a:prstGeom>
          <a:ln>
            <a:solidFill>
              <a:schemeClr val="bg1">
                <a:lumMod val="50000"/>
              </a:schemeClr>
            </a:solidFill>
          </a:ln>
        </p:spPr>
      </p:pic>
      <p:pic>
        <p:nvPicPr>
          <p:cNvPr id="5" name="Slide_14">
            <a:hlinkClick r:id="" action="ppaction://media"/>
            <a:extLst>
              <a:ext uri="{FF2B5EF4-FFF2-40B4-BE49-F238E27FC236}">
                <a16:creationId xmlns:a16="http://schemas.microsoft.com/office/drawing/2014/main" id="{CFF98819-A0F8-13E0-1D19-7DFC89DE3617}"/>
              </a:ext>
            </a:extLst>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6339810" y="1612889"/>
            <a:ext cx="609600" cy="609600"/>
          </a:xfrm>
          <a:prstGeom prst="rect">
            <a:avLst/>
          </a:prstGeom>
        </p:spPr>
      </p:pic>
    </p:spTree>
    <p:extLst>
      <p:ext uri="{BB962C8B-B14F-4D97-AF65-F5344CB8AC3E}">
        <p14:creationId xmlns:p14="http://schemas.microsoft.com/office/powerpoint/2010/main" val="123959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C0FC09-BF5F-244C-596E-97F4D3436602}"/>
              </a:ext>
            </a:extLst>
          </p:cNvPr>
          <p:cNvSpPr>
            <a:spLocks noGrp="1"/>
          </p:cNvSpPr>
          <p:nvPr>
            <p:ph type="body" sz="quarter" idx="12"/>
          </p:nvPr>
        </p:nvSpPr>
        <p:spPr>
          <a:xfrm>
            <a:off x="587375" y="1115019"/>
            <a:ext cx="11076541" cy="1031332"/>
          </a:xfrm>
        </p:spPr>
        <p:txBody>
          <a:bodyPr/>
          <a:lstStyle/>
          <a:p>
            <a:r>
              <a:rPr lang="en-AU" sz="3200" dirty="0"/>
              <a:t>‘Maintenance zone’ examples</a:t>
            </a:r>
          </a:p>
          <a:p>
            <a:endParaRPr lang="en-AU" dirty="0"/>
          </a:p>
        </p:txBody>
      </p:sp>
      <p:sp>
        <p:nvSpPr>
          <p:cNvPr id="4" name="Text Placeholder 3">
            <a:extLst>
              <a:ext uri="{FF2B5EF4-FFF2-40B4-BE49-F238E27FC236}">
                <a16:creationId xmlns:a16="http://schemas.microsoft.com/office/drawing/2014/main" id="{836E705F-6765-A393-4D01-63B38D594D29}"/>
              </a:ext>
            </a:extLst>
          </p:cNvPr>
          <p:cNvSpPr>
            <a:spLocks noGrp="1"/>
          </p:cNvSpPr>
          <p:nvPr>
            <p:ph type="body" sz="quarter" idx="13"/>
          </p:nvPr>
        </p:nvSpPr>
        <p:spPr>
          <a:xfrm>
            <a:off x="587376" y="5570715"/>
            <a:ext cx="2868205" cy="920119"/>
          </a:xfrm>
        </p:spPr>
        <p:txBody>
          <a:bodyPr/>
          <a:lstStyle/>
          <a:p>
            <a:r>
              <a:rPr lang="en-AU" sz="1400" dirty="0"/>
              <a:t>Removing the emerging </a:t>
            </a:r>
            <a:r>
              <a:rPr lang="en-AU" sz="1400" dirty="0" err="1"/>
              <a:t>sheoaks</a:t>
            </a:r>
            <a:r>
              <a:rPr lang="en-AU" sz="1400" dirty="0"/>
              <a:t> from the existing roadside drain do not require a clearing permit</a:t>
            </a:r>
          </a:p>
        </p:txBody>
      </p:sp>
      <p:sp>
        <p:nvSpPr>
          <p:cNvPr id="7" name="Text Placeholder 3">
            <a:extLst>
              <a:ext uri="{FF2B5EF4-FFF2-40B4-BE49-F238E27FC236}">
                <a16:creationId xmlns:a16="http://schemas.microsoft.com/office/drawing/2014/main" id="{5D2FE63B-32DB-D957-3D09-A16AA9A7AD9D}"/>
              </a:ext>
            </a:extLst>
          </p:cNvPr>
          <p:cNvSpPr txBox="1">
            <a:spLocks/>
          </p:cNvSpPr>
          <p:nvPr/>
        </p:nvSpPr>
        <p:spPr>
          <a:xfrm>
            <a:off x="4315957" y="5614645"/>
            <a:ext cx="3072616" cy="920119"/>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dirty="0"/>
              <a:t>Example of a maintenance zone without defined drain and backslope. Clearing exemptions only apply to the width of cleared area</a:t>
            </a:r>
          </a:p>
        </p:txBody>
      </p:sp>
      <p:sp>
        <p:nvSpPr>
          <p:cNvPr id="8" name="Text Placeholder 3">
            <a:extLst>
              <a:ext uri="{FF2B5EF4-FFF2-40B4-BE49-F238E27FC236}">
                <a16:creationId xmlns:a16="http://schemas.microsoft.com/office/drawing/2014/main" id="{B2A5AEA8-CAD9-EE96-3AB2-D28F13CD3AF2}"/>
              </a:ext>
            </a:extLst>
          </p:cNvPr>
          <p:cNvSpPr txBox="1">
            <a:spLocks/>
          </p:cNvSpPr>
          <p:nvPr/>
        </p:nvSpPr>
        <p:spPr>
          <a:xfrm>
            <a:off x="7931887" y="5742981"/>
            <a:ext cx="3265705" cy="920119"/>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400" dirty="0"/>
              <a:t>Maintenance of water diversion into roadside is exempt but to add new diversion nodes will require a clearing permit.</a:t>
            </a:r>
          </a:p>
        </p:txBody>
      </p:sp>
      <p:pic>
        <p:nvPicPr>
          <p:cNvPr id="10" name="Picture 9" descr="A road with trees on the side&#10;&#10;Description automatically generated">
            <a:extLst>
              <a:ext uri="{FF2B5EF4-FFF2-40B4-BE49-F238E27FC236}">
                <a16:creationId xmlns:a16="http://schemas.microsoft.com/office/drawing/2014/main" id="{124306A1-330F-F654-FE1D-5B50E1EB6F6A}"/>
              </a:ext>
            </a:extLst>
          </p:cNvPr>
          <p:cNvPicPr>
            <a:picLocks noChangeAspect="1"/>
          </p:cNvPicPr>
          <p:nvPr/>
        </p:nvPicPr>
        <p:blipFill>
          <a:blip r:embed="rId4">
            <a:extLst>
              <a:ext uri="{28A0092B-C50C-407E-A947-70E740481C1C}">
                <a14:useLocalDpi xmlns:a14="http://schemas.microsoft.com/office/drawing/2010/main" val="0"/>
              </a:ext>
            </a:extLst>
          </a:blip>
          <a:srcRect l="15652" r="25868"/>
          <a:stretch/>
        </p:blipFill>
        <p:spPr>
          <a:xfrm>
            <a:off x="587375" y="1881332"/>
            <a:ext cx="2868206" cy="3678362"/>
          </a:xfrm>
          <a:prstGeom prst="rect">
            <a:avLst/>
          </a:prstGeom>
        </p:spPr>
      </p:pic>
      <p:pic>
        <p:nvPicPr>
          <p:cNvPr id="12" name="Picture 11" descr="A road with a sign on it&#10;&#10;Description automatically generated">
            <a:extLst>
              <a:ext uri="{FF2B5EF4-FFF2-40B4-BE49-F238E27FC236}">
                <a16:creationId xmlns:a16="http://schemas.microsoft.com/office/drawing/2014/main" id="{AB5C67E1-228F-D733-961E-385583CD5CE6}"/>
              </a:ext>
            </a:extLst>
          </p:cNvPr>
          <p:cNvPicPr>
            <a:picLocks noChangeAspect="1"/>
          </p:cNvPicPr>
          <p:nvPr/>
        </p:nvPicPr>
        <p:blipFill>
          <a:blip r:embed="rId5">
            <a:extLst>
              <a:ext uri="{28A0092B-C50C-407E-A947-70E740481C1C}">
                <a14:useLocalDpi xmlns:a14="http://schemas.microsoft.com/office/drawing/2010/main" val="0"/>
              </a:ext>
            </a:extLst>
          </a:blip>
          <a:srcRect l="60198" t="28527"/>
          <a:stretch/>
        </p:blipFill>
        <p:spPr>
          <a:xfrm>
            <a:off x="4306751" y="1881332"/>
            <a:ext cx="3081822" cy="3689383"/>
          </a:xfrm>
          <a:prstGeom prst="rect">
            <a:avLst/>
          </a:prstGeom>
        </p:spPr>
      </p:pic>
      <p:pic>
        <p:nvPicPr>
          <p:cNvPr id="14" name="Picture 13" descr="A tractor pulling a tractor down a dirt road&#10;&#10;Description automatically generated">
            <a:extLst>
              <a:ext uri="{FF2B5EF4-FFF2-40B4-BE49-F238E27FC236}">
                <a16:creationId xmlns:a16="http://schemas.microsoft.com/office/drawing/2014/main" id="{AA36BF46-7941-AEB7-B7BC-8AF70F7271D4}"/>
              </a:ext>
            </a:extLst>
          </p:cNvPr>
          <p:cNvPicPr>
            <a:picLocks noChangeAspect="1"/>
          </p:cNvPicPr>
          <p:nvPr/>
        </p:nvPicPr>
        <p:blipFill>
          <a:blip r:embed="rId6">
            <a:extLst>
              <a:ext uri="{28A0092B-C50C-407E-A947-70E740481C1C}">
                <a14:useLocalDpi xmlns:a14="http://schemas.microsoft.com/office/drawing/2010/main" val="0"/>
              </a:ext>
            </a:extLst>
          </a:blip>
          <a:srcRect l="22865" r="27860"/>
          <a:stretch/>
        </p:blipFill>
        <p:spPr>
          <a:xfrm>
            <a:off x="7854897" y="1754956"/>
            <a:ext cx="3342695" cy="3815759"/>
          </a:xfrm>
          <a:prstGeom prst="rect">
            <a:avLst/>
          </a:prstGeom>
        </p:spPr>
      </p:pic>
      <p:pic>
        <p:nvPicPr>
          <p:cNvPr id="2" name="Slide_15">
            <a:hlinkClick r:id="" action="ppaction://media"/>
            <a:extLst>
              <a:ext uri="{FF2B5EF4-FFF2-40B4-BE49-F238E27FC236}">
                <a16:creationId xmlns:a16="http://schemas.microsoft.com/office/drawing/2014/main" id="{E3042462-8D4D-0CE2-4A6D-C42389769A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59939" y="415506"/>
            <a:ext cx="609600" cy="609600"/>
          </a:xfrm>
          <a:prstGeom prst="rect">
            <a:avLst/>
          </a:prstGeom>
        </p:spPr>
      </p:pic>
    </p:spTree>
    <p:extLst>
      <p:ext uri="{BB962C8B-B14F-4D97-AF65-F5344CB8AC3E}">
        <p14:creationId xmlns:p14="http://schemas.microsoft.com/office/powerpoint/2010/main" val="227863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439224-3736-B045-B3EA-2239E305A974}"/>
              </a:ext>
            </a:extLst>
          </p:cNvPr>
          <p:cNvSpPr>
            <a:spLocks noGrp="1"/>
          </p:cNvSpPr>
          <p:nvPr>
            <p:ph type="body" sz="quarter" idx="13"/>
          </p:nvPr>
        </p:nvSpPr>
        <p:spPr>
          <a:xfrm>
            <a:off x="720824" y="1456662"/>
            <a:ext cx="8167996" cy="4295549"/>
          </a:xfrm>
        </p:spPr>
        <p:txBody>
          <a:bodyPr/>
          <a:lstStyle/>
          <a:p>
            <a:pPr>
              <a:spcBef>
                <a:spcPts val="300"/>
              </a:spcBef>
            </a:pPr>
            <a:r>
              <a:rPr lang="en-US" sz="2000" b="1" dirty="0"/>
              <a:t>Regulation 5, Item 2: </a:t>
            </a:r>
            <a:r>
              <a:rPr lang="en-US" sz="2000" dirty="0"/>
              <a:t>“Clearing resulting from accidents or to reduce 			danger’</a:t>
            </a:r>
          </a:p>
          <a:p>
            <a:pPr>
              <a:spcBef>
                <a:spcPts val="300"/>
              </a:spcBef>
            </a:pPr>
            <a:endParaRPr lang="en-US" sz="2000" dirty="0"/>
          </a:p>
          <a:p>
            <a:pPr>
              <a:spcBef>
                <a:spcPts val="300"/>
              </a:spcBef>
            </a:pPr>
            <a:r>
              <a:rPr lang="en-US" sz="2000" b="1" dirty="0"/>
              <a:t>Regulation 5, Item 3: </a:t>
            </a:r>
            <a:r>
              <a:rPr lang="en-US" sz="2000" dirty="0"/>
              <a:t>“Clearing for fire hazard reduction” </a:t>
            </a:r>
          </a:p>
          <a:p>
            <a:pPr marL="1028700" lvl="1" indent="-342900">
              <a:spcBef>
                <a:spcPts val="300"/>
              </a:spcBef>
            </a:pPr>
            <a:r>
              <a:rPr lang="en-US" sz="1600" dirty="0"/>
              <a:t>Fire hazard reduction burning outside of prohibited or restricted periods</a:t>
            </a:r>
          </a:p>
          <a:p>
            <a:pPr marL="1028700" lvl="1" indent="-342900">
              <a:spcBef>
                <a:spcPts val="300"/>
              </a:spcBef>
            </a:pPr>
            <a:r>
              <a:rPr lang="en-US" sz="1600" dirty="0"/>
              <a:t>Done in such a way as to minimize long-term damage to the environmental values of the vegetation. </a:t>
            </a:r>
          </a:p>
          <a:p>
            <a:pPr>
              <a:spcBef>
                <a:spcPts val="300"/>
              </a:spcBef>
            </a:pPr>
            <a:endParaRPr lang="en-US" sz="2000" b="1" dirty="0"/>
          </a:p>
          <a:p>
            <a:pPr>
              <a:spcBef>
                <a:spcPts val="300"/>
              </a:spcBef>
            </a:pPr>
            <a:r>
              <a:rPr lang="en-US" sz="2000" b="1" dirty="0"/>
              <a:t>Regulation 5, Item 11: </a:t>
            </a:r>
            <a:r>
              <a:rPr lang="en-US" sz="2000" dirty="0"/>
              <a:t>“Clearing along a fence line – Crown land”</a:t>
            </a:r>
          </a:p>
          <a:p>
            <a:pPr>
              <a:spcBef>
                <a:spcPts val="300"/>
              </a:spcBef>
            </a:pPr>
            <a:endParaRPr lang="en-US" sz="2000" dirty="0"/>
          </a:p>
          <a:p>
            <a:pPr>
              <a:spcBef>
                <a:spcPts val="300"/>
              </a:spcBef>
            </a:pPr>
            <a:r>
              <a:rPr lang="en-US" sz="2000" b="1" dirty="0"/>
              <a:t>Regulation 5, Item 21: </a:t>
            </a:r>
            <a:r>
              <a:rPr lang="en-US" sz="2000" dirty="0"/>
              <a:t>“Clearing for a temporary bypass road” 				(emergency diversion access track)</a:t>
            </a:r>
          </a:p>
          <a:p>
            <a:pPr>
              <a:spcBef>
                <a:spcPts val="300"/>
              </a:spcBef>
            </a:pPr>
            <a:endParaRPr lang="en-US" sz="2000" dirty="0"/>
          </a:p>
          <a:p>
            <a:pPr>
              <a:spcBef>
                <a:spcPts val="300"/>
              </a:spcBef>
            </a:pPr>
            <a:r>
              <a:rPr lang="en-US" sz="2000" b="1" dirty="0"/>
              <a:t>Regulation 5, Item 21A: </a:t>
            </a:r>
            <a:r>
              <a:rPr lang="en-US" sz="2000" dirty="0"/>
              <a:t>“A clearing for a crossover” (from a road to a 			property and any associated sight line areas) </a:t>
            </a:r>
          </a:p>
        </p:txBody>
      </p:sp>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1599781" y="0"/>
            <a:ext cx="11196921" cy="1031332"/>
          </a:xfrm>
        </p:spPr>
        <p:txBody>
          <a:bodyPr anchor="b"/>
          <a:lstStyle/>
          <a:p>
            <a:r>
              <a:rPr lang="en-US" dirty="0"/>
              <a:t>Exemptions relating to clearing in road reserves </a:t>
            </a:r>
            <a:r>
              <a:rPr lang="en-US" sz="1400" dirty="0"/>
              <a:t>continued </a:t>
            </a:r>
          </a:p>
        </p:txBody>
      </p:sp>
      <p:sp>
        <p:nvSpPr>
          <p:cNvPr id="7" name="Oval 6">
            <a:extLst>
              <a:ext uri="{FF2B5EF4-FFF2-40B4-BE49-F238E27FC236}">
                <a16:creationId xmlns:a16="http://schemas.microsoft.com/office/drawing/2014/main" id="{EDAC4A88-9941-5F7C-A433-1483C40533D4}"/>
              </a:ext>
            </a:extLst>
          </p:cNvPr>
          <p:cNvSpPr/>
          <p:nvPr/>
        </p:nvSpPr>
        <p:spPr>
          <a:xfrm>
            <a:off x="3331534" y="1658680"/>
            <a:ext cx="1102242" cy="414670"/>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 name="Straight Arrow Connector 8">
            <a:extLst>
              <a:ext uri="{FF2B5EF4-FFF2-40B4-BE49-F238E27FC236}">
                <a16:creationId xmlns:a16="http://schemas.microsoft.com/office/drawing/2014/main" id="{A1F8DEC7-BF4C-D523-7D5B-863FA1A0FC94}"/>
              </a:ext>
            </a:extLst>
          </p:cNvPr>
          <p:cNvCxnSpPr>
            <a:cxnSpLocks/>
          </p:cNvCxnSpPr>
          <p:nvPr/>
        </p:nvCxnSpPr>
        <p:spPr>
          <a:xfrm>
            <a:off x="4433776" y="1877950"/>
            <a:ext cx="4603898" cy="0"/>
          </a:xfrm>
          <a:prstGeom prst="straightConnector1">
            <a:avLst/>
          </a:prstGeom>
          <a:ln w="19050"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Oval 9">
            <a:extLst>
              <a:ext uri="{FF2B5EF4-FFF2-40B4-BE49-F238E27FC236}">
                <a16:creationId xmlns:a16="http://schemas.microsoft.com/office/drawing/2014/main" id="{2B8156E6-8F71-9F99-8D75-1E15FB7DF424}"/>
              </a:ext>
            </a:extLst>
          </p:cNvPr>
          <p:cNvSpPr/>
          <p:nvPr/>
        </p:nvSpPr>
        <p:spPr>
          <a:xfrm>
            <a:off x="9069573" y="1303794"/>
            <a:ext cx="1842977" cy="1148312"/>
          </a:xfrm>
          <a:prstGeom prst="ellipse">
            <a:avLst/>
          </a:prstGeom>
          <a:solidFill>
            <a:schemeClr val="accent2">
              <a:lumMod val="60000"/>
              <a:lumOff val="4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dirty="0"/>
              <a:t>To prevent </a:t>
            </a:r>
            <a:r>
              <a:rPr lang="en-AU" sz="1600" b="1" u="sng" dirty="0"/>
              <a:t>imminent </a:t>
            </a:r>
            <a:r>
              <a:rPr lang="en-AU" sz="1600" dirty="0"/>
              <a:t>danger</a:t>
            </a:r>
          </a:p>
        </p:txBody>
      </p:sp>
      <p:cxnSp>
        <p:nvCxnSpPr>
          <p:cNvPr id="5" name="Straight Arrow Connector 4">
            <a:extLst>
              <a:ext uri="{FF2B5EF4-FFF2-40B4-BE49-F238E27FC236}">
                <a16:creationId xmlns:a16="http://schemas.microsoft.com/office/drawing/2014/main" id="{2F486A31-D07C-0CA5-23F0-C7D8437A64E1}"/>
              </a:ext>
            </a:extLst>
          </p:cNvPr>
          <p:cNvCxnSpPr>
            <a:cxnSpLocks/>
          </p:cNvCxnSpPr>
          <p:nvPr/>
        </p:nvCxnSpPr>
        <p:spPr>
          <a:xfrm>
            <a:off x="4263656" y="3233335"/>
            <a:ext cx="46251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79D73A1B-3624-8902-6B37-C34E13FDE3DF}"/>
              </a:ext>
            </a:extLst>
          </p:cNvPr>
          <p:cNvSpPr/>
          <p:nvPr/>
        </p:nvSpPr>
        <p:spPr>
          <a:xfrm>
            <a:off x="9037674" y="2976371"/>
            <a:ext cx="2658139" cy="3201144"/>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600" dirty="0">
                <a:solidFill>
                  <a:srgbClr val="00465D"/>
                </a:solidFill>
              </a:rPr>
              <a:t>Read: </a:t>
            </a:r>
          </a:p>
          <a:p>
            <a:pPr marL="285750" indent="-285750">
              <a:buFont typeface="Arial" panose="020B0604020202020204" pitchFamily="34" charset="0"/>
              <a:buChar char="•"/>
            </a:pPr>
            <a:r>
              <a:rPr lang="en-AU" sz="1600" dirty="0">
                <a:solidFill>
                  <a:srgbClr val="00465D"/>
                </a:solidFill>
              </a:rPr>
              <a:t>DWER’s Guide 3: </a:t>
            </a:r>
            <a:r>
              <a:rPr lang="en-AU" sz="1600" i="1" dirty="0">
                <a:solidFill>
                  <a:srgbClr val="00465D"/>
                </a:solidFill>
              </a:rPr>
              <a:t>A guide to burning under the native vegetation clearing provisions</a:t>
            </a:r>
          </a:p>
          <a:p>
            <a:pPr marL="285750" indent="-285750">
              <a:buFont typeface="Arial" panose="020B0604020202020204" pitchFamily="34" charset="0"/>
              <a:buChar char="•"/>
            </a:pPr>
            <a:r>
              <a:rPr lang="en-AU" sz="1600" dirty="0">
                <a:solidFill>
                  <a:srgbClr val="00465D"/>
                </a:solidFill>
              </a:rPr>
              <a:t>DBCA’s fire notes for priority species and communities  </a:t>
            </a:r>
          </a:p>
        </p:txBody>
      </p:sp>
      <p:pic>
        <p:nvPicPr>
          <p:cNvPr id="3" name="Graphic 2" descr="Lights On with solid fill">
            <a:extLst>
              <a:ext uri="{FF2B5EF4-FFF2-40B4-BE49-F238E27FC236}">
                <a16:creationId xmlns:a16="http://schemas.microsoft.com/office/drawing/2014/main" id="{D5FFA1F5-EA6C-EF1F-5051-4107842C8C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18953" y="3054946"/>
            <a:ext cx="495580" cy="495580"/>
          </a:xfrm>
          <a:prstGeom prst="rect">
            <a:avLst/>
          </a:prstGeom>
        </p:spPr>
      </p:pic>
      <p:sp>
        <p:nvSpPr>
          <p:cNvPr id="4" name="TextBox 3">
            <a:extLst>
              <a:ext uri="{FF2B5EF4-FFF2-40B4-BE49-F238E27FC236}">
                <a16:creationId xmlns:a16="http://schemas.microsoft.com/office/drawing/2014/main" id="{53827084-AC52-6CB7-21A4-62824C693188}"/>
              </a:ext>
            </a:extLst>
          </p:cNvPr>
          <p:cNvSpPr txBox="1"/>
          <p:nvPr/>
        </p:nvSpPr>
        <p:spPr>
          <a:xfrm>
            <a:off x="669851" y="5752210"/>
            <a:ext cx="8218969" cy="369332"/>
          </a:xfrm>
          <a:prstGeom prst="rect">
            <a:avLst/>
          </a:prstGeom>
          <a:solidFill>
            <a:schemeClr val="accent2">
              <a:lumMod val="40000"/>
              <a:lumOff val="60000"/>
            </a:schemeClr>
          </a:solidFill>
        </p:spPr>
        <p:txBody>
          <a:bodyPr wrap="square" rtlCol="0">
            <a:spAutoFit/>
          </a:bodyPr>
          <a:lstStyle/>
          <a:p>
            <a:r>
              <a:rPr lang="en-US" sz="1800" b="1" dirty="0"/>
              <a:t>These exemptions do not apply in an environmentally sensitive areas.</a:t>
            </a:r>
          </a:p>
        </p:txBody>
      </p:sp>
      <p:pic>
        <p:nvPicPr>
          <p:cNvPr id="6" name="Slide_16">
            <a:hlinkClick r:id="" action="ppaction://media"/>
            <a:extLst>
              <a:ext uri="{FF2B5EF4-FFF2-40B4-BE49-F238E27FC236}">
                <a16:creationId xmlns:a16="http://schemas.microsoft.com/office/drawing/2014/main" id="{3FA81D76-97F6-395C-33A3-B4716CAACB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193949" y="5646490"/>
            <a:ext cx="609600" cy="609600"/>
          </a:xfrm>
          <a:prstGeom prst="rect">
            <a:avLst/>
          </a:prstGeom>
        </p:spPr>
      </p:pic>
    </p:spTree>
    <p:extLst>
      <p:ext uri="{BB962C8B-B14F-4D97-AF65-F5344CB8AC3E}">
        <p14:creationId xmlns:p14="http://schemas.microsoft.com/office/powerpoint/2010/main" val="270939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E16A0A-85BC-4829-2222-EF97C95D21F7}"/>
              </a:ext>
            </a:extLst>
          </p:cNvPr>
          <p:cNvSpPr>
            <a:spLocks noGrp="1"/>
          </p:cNvSpPr>
          <p:nvPr>
            <p:ph type="body" sz="quarter" idx="12"/>
          </p:nvPr>
        </p:nvSpPr>
        <p:spPr/>
        <p:txBody>
          <a:bodyPr/>
          <a:lstStyle/>
          <a:p>
            <a:r>
              <a:rPr lang="en-AU" dirty="0"/>
              <a:t>Guidance document</a:t>
            </a:r>
          </a:p>
        </p:txBody>
      </p:sp>
      <p:sp>
        <p:nvSpPr>
          <p:cNvPr id="4" name="Text Placeholder 3">
            <a:extLst>
              <a:ext uri="{FF2B5EF4-FFF2-40B4-BE49-F238E27FC236}">
                <a16:creationId xmlns:a16="http://schemas.microsoft.com/office/drawing/2014/main" id="{98A2E100-0752-00D8-625E-410361956A1D}"/>
              </a:ext>
            </a:extLst>
          </p:cNvPr>
          <p:cNvSpPr>
            <a:spLocks noGrp="1"/>
          </p:cNvSpPr>
          <p:nvPr>
            <p:ph type="body" sz="quarter" idx="13"/>
          </p:nvPr>
        </p:nvSpPr>
        <p:spPr/>
        <p:txBody>
          <a:bodyPr/>
          <a:lstStyle/>
          <a:p>
            <a:r>
              <a:rPr lang="en-AU" sz="2000" dirty="0"/>
              <a:t>Available through the Department of Water and Environment Regulations website – check for updates</a:t>
            </a:r>
          </a:p>
          <a:p>
            <a:endParaRPr lang="en-AU" sz="2000" dirty="0"/>
          </a:p>
          <a:p>
            <a:endParaRPr lang="en-AU" sz="2000" dirty="0"/>
          </a:p>
        </p:txBody>
      </p:sp>
      <p:pic>
        <p:nvPicPr>
          <p:cNvPr id="8" name="Picture 7">
            <a:extLst>
              <a:ext uri="{FF2B5EF4-FFF2-40B4-BE49-F238E27FC236}">
                <a16:creationId xmlns:a16="http://schemas.microsoft.com/office/drawing/2014/main" id="{49C88851-5D2F-FC3F-5A0B-ADBE5F7CA98B}"/>
              </a:ext>
            </a:extLst>
          </p:cNvPr>
          <p:cNvPicPr>
            <a:picLocks noChangeAspect="1"/>
          </p:cNvPicPr>
          <p:nvPr/>
        </p:nvPicPr>
        <p:blipFill>
          <a:blip r:embed="rId4"/>
          <a:stretch>
            <a:fillRect/>
          </a:stretch>
        </p:blipFill>
        <p:spPr>
          <a:xfrm>
            <a:off x="6650592" y="135781"/>
            <a:ext cx="4637088" cy="6586437"/>
          </a:xfrm>
          <a:prstGeom prst="rect">
            <a:avLst/>
          </a:prstGeom>
          <a:ln>
            <a:noFill/>
          </a:ln>
          <a:effectLst>
            <a:outerShdw blurRad="292100" dist="139700" dir="2700000" algn="tl" rotWithShape="0">
              <a:srgbClr val="333333">
                <a:alpha val="65000"/>
              </a:srgbClr>
            </a:outerShdw>
          </a:effectLst>
        </p:spPr>
      </p:pic>
      <p:pic>
        <p:nvPicPr>
          <p:cNvPr id="2" name="Slide_17">
            <a:hlinkClick r:id="" action="ppaction://media"/>
            <a:extLst>
              <a:ext uri="{FF2B5EF4-FFF2-40B4-BE49-F238E27FC236}">
                <a16:creationId xmlns:a16="http://schemas.microsoft.com/office/drawing/2014/main" id="{9150E06D-4837-F506-1309-2E973FF27B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9906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4F6A8E0-90DD-C743-CE04-A7C729F1AB8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r="21570"/>
          <a:stretch/>
        </p:blipFill>
        <p:spPr>
          <a:xfrm>
            <a:off x="7283302" y="0"/>
            <a:ext cx="4908698" cy="6858000"/>
          </a:xfrm>
        </p:spPr>
      </p:pic>
      <p:sp>
        <p:nvSpPr>
          <p:cNvPr id="20" name="Text Placeholder 19">
            <a:extLst>
              <a:ext uri="{FF2B5EF4-FFF2-40B4-BE49-F238E27FC236}">
                <a16:creationId xmlns:a16="http://schemas.microsoft.com/office/drawing/2014/main" id="{66439224-3736-B045-B3EA-2239E305A974}"/>
              </a:ext>
            </a:extLst>
          </p:cNvPr>
          <p:cNvSpPr>
            <a:spLocks noGrp="1"/>
          </p:cNvSpPr>
          <p:nvPr>
            <p:ph type="body" sz="quarter" idx="13"/>
          </p:nvPr>
        </p:nvSpPr>
        <p:spPr>
          <a:xfrm>
            <a:off x="797824" y="1433535"/>
            <a:ext cx="6262196" cy="3436177"/>
          </a:xfrm>
        </p:spPr>
        <p:txBody>
          <a:bodyPr/>
          <a:lstStyle/>
          <a:p>
            <a:pPr>
              <a:lnSpc>
                <a:spcPct val="100000"/>
              </a:lnSpc>
              <a:spcBef>
                <a:spcPts val="0"/>
              </a:spcBef>
            </a:pPr>
            <a:r>
              <a:rPr lang="en-GB" sz="2400" spc="60" dirty="0">
                <a:solidFill>
                  <a:srgbClr val="3B3838"/>
                </a:solidFill>
                <a:effectLst/>
                <a:latin typeface="+mn-lt"/>
                <a:ea typeface="DengXian" panose="02010600030101010101" pitchFamily="2" charset="-122"/>
                <a:cs typeface="Times New Roman" panose="02020603050405020304" pitchFamily="18" charset="0"/>
              </a:rPr>
              <a:t>The referral stream of clearing assessments is for:</a:t>
            </a:r>
          </a:p>
          <a:p>
            <a:pPr>
              <a:lnSpc>
                <a:spcPct val="100000"/>
              </a:lnSpc>
              <a:spcBef>
                <a:spcPts val="0"/>
              </a:spcBef>
            </a:pPr>
            <a:endParaRPr lang="en-GB" sz="1100" spc="60" dirty="0">
              <a:solidFill>
                <a:srgbClr val="3B3838"/>
              </a:solidFill>
              <a:effectLst/>
              <a:latin typeface="+mn-lt"/>
              <a:ea typeface="DengXian" panose="02010600030101010101" pitchFamily="2" charset="-122"/>
              <a:cs typeface="Times New Roman" panose="02020603050405020304" pitchFamily="18" charset="0"/>
            </a:endParaRPr>
          </a:p>
          <a:p>
            <a:pPr marL="285750" indent="-285750">
              <a:lnSpc>
                <a:spcPct val="100000"/>
              </a:lnSpc>
              <a:spcBef>
                <a:spcPts val="0"/>
              </a:spcBef>
              <a:buFont typeface="Arial" panose="020B0604020202020204" pitchFamily="34" charset="0"/>
              <a:buChar char="•"/>
            </a:pPr>
            <a:r>
              <a:rPr lang="en-GB" sz="2400" u="sng" spc="60" dirty="0">
                <a:solidFill>
                  <a:srgbClr val="3B3838"/>
                </a:solidFill>
                <a:effectLst/>
                <a:latin typeface="+mn-lt"/>
                <a:ea typeface="DengXian" panose="02010600030101010101" pitchFamily="2" charset="-122"/>
                <a:cs typeface="Times New Roman" panose="02020603050405020304" pitchFamily="18" charset="0"/>
              </a:rPr>
              <a:t>very low impact </a:t>
            </a:r>
            <a:r>
              <a:rPr lang="en-GB" sz="2400" spc="60" dirty="0">
                <a:solidFill>
                  <a:srgbClr val="3B3838"/>
                </a:solidFill>
                <a:effectLst/>
                <a:latin typeface="+mn-lt"/>
                <a:ea typeface="DengXian" panose="02010600030101010101" pitchFamily="2" charset="-122"/>
                <a:cs typeface="Times New Roman" panose="02020603050405020304" pitchFamily="18" charset="0"/>
              </a:rPr>
              <a:t>clearing </a:t>
            </a:r>
          </a:p>
          <a:p>
            <a:pPr marL="285750" indent="-285750">
              <a:lnSpc>
                <a:spcPct val="100000"/>
              </a:lnSpc>
              <a:spcBef>
                <a:spcPts val="0"/>
              </a:spcBef>
              <a:buFont typeface="Arial" panose="020B0604020202020204" pitchFamily="34" charset="0"/>
              <a:buChar char="•"/>
            </a:pPr>
            <a:r>
              <a:rPr lang="en-GB" sz="2400" spc="60" dirty="0">
                <a:solidFill>
                  <a:srgbClr val="3B3838"/>
                </a:solidFill>
                <a:effectLst/>
                <a:latin typeface="+mn-lt"/>
                <a:ea typeface="DengXian" panose="02010600030101010101" pitchFamily="2" charset="-122"/>
                <a:cs typeface="Times New Roman" panose="02020603050405020304" pitchFamily="18" charset="0"/>
              </a:rPr>
              <a:t>where no management conditions are needed</a:t>
            </a:r>
          </a:p>
          <a:p>
            <a:pPr marL="285750" indent="-285750">
              <a:lnSpc>
                <a:spcPct val="100000"/>
              </a:lnSpc>
              <a:spcBef>
                <a:spcPts val="0"/>
              </a:spcBef>
              <a:buFont typeface="Arial" panose="020B0604020202020204" pitchFamily="34" charset="0"/>
              <a:buChar char="•"/>
            </a:pPr>
            <a:r>
              <a:rPr lang="en-GB" sz="2400" spc="60" dirty="0">
                <a:solidFill>
                  <a:srgbClr val="3B3838"/>
                </a:solidFill>
                <a:effectLst/>
                <a:latin typeface="+mn-lt"/>
                <a:ea typeface="DengXian" panose="02010600030101010101" pitchFamily="2" charset="-122"/>
                <a:cs typeface="Times New Roman" panose="02020603050405020304" pitchFamily="18" charset="0"/>
              </a:rPr>
              <a:t>can be completed within 2 years. </a:t>
            </a:r>
          </a:p>
          <a:p>
            <a:pPr marL="285750" indent="-285750">
              <a:lnSpc>
                <a:spcPct val="100000"/>
              </a:lnSpc>
              <a:spcBef>
                <a:spcPts val="0"/>
              </a:spcBef>
              <a:buFont typeface="Arial" panose="020B0604020202020204" pitchFamily="34" charset="0"/>
              <a:buChar char="•"/>
            </a:pPr>
            <a:r>
              <a:rPr lang="en-GB" sz="2400" spc="60" dirty="0">
                <a:solidFill>
                  <a:srgbClr val="3B3838"/>
                </a:solidFill>
                <a:effectLst/>
                <a:latin typeface="+mn-lt"/>
                <a:ea typeface="DengXian" panose="02010600030101010101" pitchFamily="2" charset="-122"/>
                <a:cs typeface="Times New Roman" panose="02020603050405020304" pitchFamily="18" charset="0"/>
              </a:rPr>
              <a:t>satisfy </a:t>
            </a:r>
            <a:r>
              <a:rPr lang="en-GB" sz="2400" b="1" spc="60" dirty="0">
                <a:solidFill>
                  <a:srgbClr val="3B3838"/>
                </a:solidFill>
                <a:effectLst/>
                <a:latin typeface="+mn-lt"/>
                <a:ea typeface="DengXian" panose="02010600030101010101" pitchFamily="2" charset="-122"/>
                <a:cs typeface="Times New Roman" panose="02020603050405020304" pitchFamily="18" charset="0"/>
              </a:rPr>
              <a:t>all</a:t>
            </a:r>
            <a:r>
              <a:rPr lang="en-GB" sz="2400" spc="60" dirty="0">
                <a:solidFill>
                  <a:srgbClr val="3B3838"/>
                </a:solidFill>
                <a:effectLst/>
                <a:latin typeface="+mn-lt"/>
                <a:ea typeface="DengXian" panose="02010600030101010101" pitchFamily="2" charset="-122"/>
                <a:cs typeface="Times New Roman" panose="02020603050405020304" pitchFamily="18" charset="0"/>
              </a:rPr>
              <a:t> the criteria specified under section 51DA of the EP Act.</a:t>
            </a:r>
          </a:p>
          <a:p>
            <a:pPr marL="285750" indent="-285750">
              <a:lnSpc>
                <a:spcPct val="100000"/>
              </a:lnSpc>
              <a:spcBef>
                <a:spcPts val="0"/>
              </a:spcBef>
              <a:buFont typeface="Arial" panose="020B0604020202020204" pitchFamily="34" charset="0"/>
              <a:buChar char="•"/>
            </a:pPr>
            <a:endParaRPr lang="en-GB" sz="2400" spc="60" dirty="0">
              <a:solidFill>
                <a:srgbClr val="3B3838"/>
              </a:solidFill>
              <a:latin typeface="+mn-lt"/>
              <a:ea typeface="DengXian" panose="02010600030101010101" pitchFamily="2" charset="-122"/>
              <a:cs typeface="Times New Roman" panose="02020603050405020304" pitchFamily="18" charset="0"/>
            </a:endParaRPr>
          </a:p>
          <a:p>
            <a:pPr>
              <a:lnSpc>
                <a:spcPct val="100000"/>
              </a:lnSpc>
              <a:spcBef>
                <a:spcPts val="0"/>
              </a:spcBef>
            </a:pPr>
            <a:r>
              <a:rPr lang="en-GB" sz="2400" b="1" spc="60" dirty="0">
                <a:solidFill>
                  <a:srgbClr val="3B3838"/>
                </a:solidFill>
                <a:latin typeface="+mn-lt"/>
                <a:ea typeface="DengXian" panose="02010600030101010101" pitchFamily="2" charset="-122"/>
                <a:cs typeface="Times New Roman" panose="02020603050405020304" pitchFamily="18" charset="0"/>
              </a:rPr>
              <a:t>Referrals process</a:t>
            </a:r>
            <a:endParaRPr lang="en-GB" sz="2400" b="1" spc="60" dirty="0">
              <a:solidFill>
                <a:srgbClr val="3B3838"/>
              </a:solidFill>
              <a:effectLst/>
              <a:latin typeface="+mn-lt"/>
              <a:ea typeface="DengXian" panose="02010600030101010101" pitchFamily="2" charset="-122"/>
              <a:cs typeface="Times New Roman" panose="02020603050405020304" pitchFamily="18" charset="0"/>
            </a:endParaRPr>
          </a:p>
          <a:p>
            <a:pPr marL="342900" indent="-342900">
              <a:lnSpc>
                <a:spcPct val="100000"/>
              </a:lnSpc>
              <a:spcBef>
                <a:spcPts val="0"/>
              </a:spcBef>
              <a:buFont typeface="Arial" panose="020B0604020202020204" pitchFamily="34" charset="0"/>
              <a:buChar char="•"/>
            </a:pPr>
            <a:r>
              <a:rPr lang="en-GB" sz="2400" spc="60" dirty="0">
                <a:solidFill>
                  <a:srgbClr val="3B3838"/>
                </a:solidFill>
                <a:latin typeface="+mn-lt"/>
                <a:ea typeface="DengXian" panose="02010600030101010101" pitchFamily="2" charset="-122"/>
                <a:cs typeface="Times New Roman" panose="02020603050405020304" pitchFamily="18" charset="0"/>
              </a:rPr>
              <a:t>No application fee</a:t>
            </a:r>
          </a:p>
          <a:p>
            <a:pPr marL="342900" indent="-342900">
              <a:lnSpc>
                <a:spcPct val="100000"/>
              </a:lnSpc>
              <a:spcBef>
                <a:spcPts val="0"/>
              </a:spcBef>
              <a:buFont typeface="Arial" panose="020B0604020202020204" pitchFamily="34" charset="0"/>
              <a:buChar char="•"/>
            </a:pPr>
            <a:r>
              <a:rPr lang="en-GB" sz="2400" spc="60" dirty="0">
                <a:solidFill>
                  <a:srgbClr val="3B3838"/>
                </a:solidFill>
                <a:effectLst/>
                <a:latin typeface="+mn-lt"/>
                <a:ea typeface="DengXian" panose="02010600030101010101" pitchFamily="2" charset="-122"/>
                <a:cs typeface="Times New Roman" panose="02020603050405020304" pitchFamily="18" charset="0"/>
              </a:rPr>
              <a:t>No public consultation</a:t>
            </a:r>
          </a:p>
          <a:p>
            <a:pPr marL="342900" indent="-342900">
              <a:lnSpc>
                <a:spcPct val="100000"/>
              </a:lnSpc>
              <a:spcBef>
                <a:spcPts val="0"/>
              </a:spcBef>
              <a:buFont typeface="Arial" panose="020B0604020202020204" pitchFamily="34" charset="0"/>
              <a:buChar char="•"/>
            </a:pPr>
            <a:r>
              <a:rPr lang="en-GB" sz="2400" spc="60" dirty="0">
                <a:solidFill>
                  <a:srgbClr val="3B3838"/>
                </a:solidFill>
                <a:latin typeface="+mn-lt"/>
                <a:ea typeface="DengXian" panose="02010600030101010101" pitchFamily="2" charset="-122"/>
                <a:cs typeface="Times New Roman" panose="02020603050405020304" pitchFamily="18" charset="0"/>
              </a:rPr>
              <a:t>Short determination time </a:t>
            </a:r>
            <a:endParaRPr lang="en-GB" sz="2400" spc="60" dirty="0">
              <a:solidFill>
                <a:srgbClr val="3B3838"/>
              </a:solidFill>
              <a:effectLst/>
              <a:latin typeface="+mn-lt"/>
              <a:ea typeface="DengXian" panose="02010600030101010101" pitchFamily="2" charset="-122"/>
              <a:cs typeface="Times New Roman" panose="02020603050405020304" pitchFamily="18" charset="0"/>
            </a:endParaRPr>
          </a:p>
          <a:p>
            <a:pPr>
              <a:lnSpc>
                <a:spcPct val="100000"/>
              </a:lnSpc>
              <a:spcBef>
                <a:spcPts val="0"/>
              </a:spcBef>
            </a:pPr>
            <a:endParaRPr lang="en-GB" sz="2400" spc="60" dirty="0">
              <a:solidFill>
                <a:srgbClr val="3B3838"/>
              </a:solidFill>
              <a:effectLst/>
              <a:latin typeface="+mn-lt"/>
              <a:ea typeface="DengXian" panose="02010600030101010101" pitchFamily="2" charset="-122"/>
              <a:cs typeface="Times New Roman" panose="02020603050405020304" pitchFamily="18" charset="0"/>
            </a:endParaRPr>
          </a:p>
        </p:txBody>
      </p:sp>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1722857" y="422378"/>
            <a:ext cx="4637088" cy="587079"/>
          </a:xfrm>
        </p:spPr>
        <p:txBody>
          <a:bodyPr anchor="b"/>
          <a:lstStyle/>
          <a:p>
            <a:r>
              <a:rPr lang="en-US" dirty="0"/>
              <a:t>Referrals</a:t>
            </a:r>
          </a:p>
        </p:txBody>
      </p:sp>
      <p:pic>
        <p:nvPicPr>
          <p:cNvPr id="4" name="Slide_18">
            <a:hlinkClick r:id="" action="ppaction://media"/>
            <a:extLst>
              <a:ext uri="{FF2B5EF4-FFF2-40B4-BE49-F238E27FC236}">
                <a16:creationId xmlns:a16="http://schemas.microsoft.com/office/drawing/2014/main" id="{DFEB3F3D-D8D6-BE1F-9E58-3C891766D2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23253" y="704657"/>
            <a:ext cx="609600" cy="609600"/>
          </a:xfrm>
          <a:prstGeom prst="rect">
            <a:avLst/>
          </a:prstGeom>
        </p:spPr>
      </p:pic>
    </p:spTree>
    <p:extLst>
      <p:ext uri="{BB962C8B-B14F-4D97-AF65-F5344CB8AC3E}">
        <p14:creationId xmlns:p14="http://schemas.microsoft.com/office/powerpoint/2010/main" val="417838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66439224-3736-B045-B3EA-2239E305A974}"/>
              </a:ext>
            </a:extLst>
          </p:cNvPr>
          <p:cNvSpPr>
            <a:spLocks noGrp="1"/>
          </p:cNvSpPr>
          <p:nvPr>
            <p:ph type="body" sz="quarter" idx="13"/>
          </p:nvPr>
        </p:nvSpPr>
        <p:spPr>
          <a:xfrm>
            <a:off x="592467" y="1278848"/>
            <a:ext cx="11344559" cy="4216517"/>
          </a:xfrm>
        </p:spPr>
        <p:txBody>
          <a:bodyPr/>
          <a:lstStyle/>
          <a:p>
            <a:pPr marL="457200" indent="-457200">
              <a:lnSpc>
                <a:spcPct val="100000"/>
              </a:lnSpc>
              <a:spcBef>
                <a:spcPts val="0"/>
              </a:spcBef>
              <a:buAutoNum type="alphaLcParenBoth"/>
            </a:pPr>
            <a:r>
              <a:rPr lang="en-GB" sz="2400" spc="60" dirty="0">
                <a:solidFill>
                  <a:srgbClr val="3B3838"/>
                </a:solidFill>
                <a:effectLst/>
                <a:latin typeface="+mn-lt"/>
                <a:ea typeface="DengXian" panose="02010600030101010101" pitchFamily="2" charset="-122"/>
                <a:cs typeface="Times New Roman" panose="02020603050405020304" pitchFamily="18" charset="0"/>
              </a:rPr>
              <a:t>The area to be cleared (the area) is small relative to the total remaining vegetation (thresholds and criteria used) -</a:t>
            </a:r>
          </a:p>
          <a:p>
            <a:pPr marL="1257300" lvl="1" indent="-571500">
              <a:lnSpc>
                <a:spcPct val="100000"/>
              </a:lnSpc>
              <a:spcBef>
                <a:spcPts val="0"/>
              </a:spcBef>
              <a:buFont typeface="+mj-lt"/>
              <a:buAutoNum type="romanLcPeriod"/>
            </a:pPr>
            <a:r>
              <a:rPr lang="en-GB" sz="1800" spc="60" dirty="0">
                <a:solidFill>
                  <a:srgbClr val="3B3838"/>
                </a:solidFill>
                <a:effectLst/>
                <a:latin typeface="+mn-lt"/>
                <a:ea typeface="DengXian" panose="02010600030101010101" pitchFamily="2" charset="-122"/>
                <a:cs typeface="Times New Roman" panose="02020603050405020304" pitchFamily="18" charset="0"/>
              </a:rPr>
              <a:t>Within the region in which the area is situated; or</a:t>
            </a:r>
          </a:p>
          <a:p>
            <a:pPr marL="1257300" lvl="1" indent="-571500">
              <a:lnSpc>
                <a:spcPct val="100000"/>
              </a:lnSpc>
              <a:spcBef>
                <a:spcPts val="0"/>
              </a:spcBef>
              <a:buFont typeface="+mj-lt"/>
              <a:buAutoNum type="romanLcPeriod"/>
            </a:pPr>
            <a:r>
              <a:rPr lang="en-GB" sz="1800" spc="60" dirty="0">
                <a:solidFill>
                  <a:srgbClr val="3B3838"/>
                </a:solidFill>
                <a:ea typeface="DengXian" panose="02010600030101010101" pitchFamily="2" charset="-122"/>
                <a:cs typeface="Times New Roman" panose="02020603050405020304" pitchFamily="18" charset="0"/>
              </a:rPr>
              <a:t>Of the ecological community of which the vegetation proposed to be cleared forms part;</a:t>
            </a:r>
          </a:p>
          <a:p>
            <a:pPr lvl="1" indent="0">
              <a:lnSpc>
                <a:spcPct val="100000"/>
              </a:lnSpc>
              <a:spcBef>
                <a:spcPts val="0"/>
              </a:spcBef>
              <a:buNone/>
            </a:pPr>
            <a:endParaRPr lang="en-GB" sz="1800" spc="60" dirty="0">
              <a:solidFill>
                <a:srgbClr val="3B3838"/>
              </a:solidFill>
              <a:effectLst/>
              <a:latin typeface="+mn-lt"/>
              <a:ea typeface="DengXian" panose="02010600030101010101" pitchFamily="2" charset="-122"/>
              <a:cs typeface="Times New Roman" panose="02020603050405020304" pitchFamily="18" charset="0"/>
            </a:endParaRPr>
          </a:p>
          <a:p>
            <a:pPr>
              <a:lnSpc>
                <a:spcPct val="100000"/>
              </a:lnSpc>
              <a:spcBef>
                <a:spcPts val="0"/>
              </a:spcBef>
            </a:pPr>
            <a:r>
              <a:rPr lang="en-GB" sz="2400" spc="60" dirty="0">
                <a:solidFill>
                  <a:srgbClr val="3B3838"/>
                </a:solidFill>
                <a:effectLst/>
                <a:latin typeface="+mn-lt"/>
                <a:ea typeface="DengXian" panose="02010600030101010101" pitchFamily="2" charset="-122"/>
                <a:cs typeface="Times New Roman" panose="02020603050405020304" pitchFamily="18" charset="0"/>
              </a:rPr>
              <a:t>(b) There are no known or likely significant environmental values within the area </a:t>
            </a:r>
          </a:p>
          <a:p>
            <a:pPr>
              <a:lnSpc>
                <a:spcPct val="100000"/>
              </a:lnSpc>
              <a:spcBef>
                <a:spcPts val="0"/>
              </a:spcBef>
            </a:pPr>
            <a:endParaRPr lang="en-GB" sz="2400" spc="60" dirty="0">
              <a:solidFill>
                <a:srgbClr val="3B3838"/>
              </a:solidFill>
              <a:latin typeface="+mn-lt"/>
              <a:ea typeface="DengXian" panose="02010600030101010101" pitchFamily="2" charset="-122"/>
              <a:cs typeface="Times New Roman" panose="02020603050405020304" pitchFamily="18" charset="0"/>
            </a:endParaRPr>
          </a:p>
          <a:p>
            <a:pPr>
              <a:lnSpc>
                <a:spcPct val="100000"/>
              </a:lnSpc>
              <a:spcBef>
                <a:spcPts val="0"/>
              </a:spcBef>
            </a:pPr>
            <a:r>
              <a:rPr lang="en-GB" sz="2400" spc="60" dirty="0">
                <a:solidFill>
                  <a:srgbClr val="3B3838"/>
                </a:solidFill>
                <a:latin typeface="+mn-lt"/>
                <a:ea typeface="DengXian" panose="02010600030101010101" pitchFamily="2" charset="-122"/>
                <a:cs typeface="Times New Roman" panose="02020603050405020304" pitchFamily="18" charset="0"/>
              </a:rPr>
              <a:t>(c) The state of scientific knowledge about vegetation within the region in which the area is situated is adequate; and </a:t>
            </a:r>
          </a:p>
          <a:p>
            <a:pPr>
              <a:lnSpc>
                <a:spcPct val="100000"/>
              </a:lnSpc>
              <a:spcBef>
                <a:spcPts val="0"/>
              </a:spcBef>
            </a:pPr>
            <a:endParaRPr lang="en-GB" sz="2400" spc="60" dirty="0">
              <a:solidFill>
                <a:srgbClr val="3B3838"/>
              </a:solidFill>
              <a:latin typeface="+mn-lt"/>
              <a:ea typeface="DengXian" panose="02010600030101010101" pitchFamily="2" charset="-122"/>
              <a:cs typeface="Times New Roman" panose="02020603050405020304" pitchFamily="18" charset="0"/>
            </a:endParaRPr>
          </a:p>
          <a:p>
            <a:pPr>
              <a:lnSpc>
                <a:spcPct val="100000"/>
              </a:lnSpc>
              <a:spcBef>
                <a:spcPts val="0"/>
              </a:spcBef>
            </a:pPr>
            <a:r>
              <a:rPr lang="en-GB" sz="2400" spc="60" dirty="0">
                <a:solidFill>
                  <a:srgbClr val="3B3838"/>
                </a:solidFill>
                <a:latin typeface="+mn-lt"/>
                <a:ea typeface="DengXian" panose="02010600030101010101" pitchFamily="2" charset="-122"/>
                <a:cs typeface="Times New Roman" panose="02020603050405020304" pitchFamily="18" charset="0"/>
              </a:rPr>
              <a:t>(d) Conditions will not be required to manage environmental impacts.</a:t>
            </a:r>
            <a:endParaRPr lang="en-AU" sz="1400" dirty="0">
              <a:latin typeface="+mn-lt"/>
            </a:endParaRPr>
          </a:p>
        </p:txBody>
      </p:sp>
      <p:sp>
        <p:nvSpPr>
          <p:cNvPr id="2" name="Text Placeholder 7">
            <a:extLst>
              <a:ext uri="{FF2B5EF4-FFF2-40B4-BE49-F238E27FC236}">
                <a16:creationId xmlns:a16="http://schemas.microsoft.com/office/drawing/2014/main" id="{77524C7A-F56D-1423-8F68-EFFF063A151C}"/>
              </a:ext>
            </a:extLst>
          </p:cNvPr>
          <p:cNvSpPr>
            <a:spLocks noGrp="1"/>
          </p:cNvSpPr>
          <p:nvPr>
            <p:ph type="body" sz="quarter" idx="12"/>
          </p:nvPr>
        </p:nvSpPr>
        <p:spPr>
          <a:xfrm>
            <a:off x="1722854" y="496805"/>
            <a:ext cx="4637088" cy="587079"/>
          </a:xfrm>
        </p:spPr>
        <p:txBody>
          <a:bodyPr anchor="b"/>
          <a:lstStyle/>
          <a:p>
            <a:r>
              <a:rPr lang="en-US" dirty="0"/>
              <a:t>Referrals criteria</a:t>
            </a:r>
          </a:p>
        </p:txBody>
      </p:sp>
      <p:sp>
        <p:nvSpPr>
          <p:cNvPr id="3" name="TextBox 2">
            <a:extLst>
              <a:ext uri="{FF2B5EF4-FFF2-40B4-BE49-F238E27FC236}">
                <a16:creationId xmlns:a16="http://schemas.microsoft.com/office/drawing/2014/main" id="{5F3FCFC8-9687-45AC-DC10-323E9D4E2324}"/>
              </a:ext>
            </a:extLst>
          </p:cNvPr>
          <p:cNvSpPr txBox="1"/>
          <p:nvPr/>
        </p:nvSpPr>
        <p:spPr>
          <a:xfrm>
            <a:off x="609600" y="5692588"/>
            <a:ext cx="11286565" cy="646331"/>
          </a:xfrm>
          <a:prstGeom prst="rect">
            <a:avLst/>
          </a:prstGeom>
          <a:solidFill>
            <a:srgbClr val="A8DCF8"/>
          </a:solidFill>
        </p:spPr>
        <p:txBody>
          <a:bodyPr wrap="square" rtlCol="0">
            <a:spAutoFit/>
          </a:bodyPr>
          <a:lstStyle/>
          <a:p>
            <a:pPr algn="ctr"/>
            <a:r>
              <a:rPr lang="en-GB" sz="1800" spc="60" dirty="0">
                <a:solidFill>
                  <a:srgbClr val="3B3838"/>
                </a:solidFill>
                <a:effectLst/>
                <a:latin typeface="+mn-lt"/>
                <a:ea typeface="DengXian" panose="02010600030101010101" pitchFamily="2" charset="-122"/>
                <a:cs typeface="Times New Roman" panose="02020603050405020304" pitchFamily="18" charset="0"/>
              </a:rPr>
              <a:t>For more information on how use the clearing referral process, refer to the DWER</a:t>
            </a:r>
          </a:p>
          <a:p>
            <a:pPr algn="ctr"/>
            <a:r>
              <a:rPr lang="en-GB" sz="1800" spc="60" dirty="0">
                <a:solidFill>
                  <a:srgbClr val="3B3838"/>
                </a:solidFill>
                <a:effectLst/>
                <a:latin typeface="+mn-lt"/>
                <a:ea typeface="DengXian" panose="02010600030101010101" pitchFamily="2" charset="-122"/>
                <a:cs typeface="Times New Roman" panose="02020603050405020304" pitchFamily="18" charset="0"/>
              </a:rPr>
              <a:t> </a:t>
            </a:r>
            <a:r>
              <a:rPr lang="en-AU" sz="1800" u="sng" spc="60" dirty="0">
                <a:solidFill>
                  <a:srgbClr val="3B3838"/>
                </a:solidFill>
                <a:effectLst/>
                <a:latin typeface="+mn-lt"/>
                <a:ea typeface="DengXian" panose="02010600030101010101" pitchFamily="2" charset="-122"/>
                <a:cs typeface="Times New Roman" panose="02020603050405020304" pitchFamily="18" charset="0"/>
                <a:hlinkClick r:id="rId4"/>
              </a:rPr>
              <a:t>Guideline - Native vegetation clearing referrals (www.wa.gov.au)</a:t>
            </a:r>
            <a:r>
              <a:rPr lang="en-AU" sz="1800" u="sng" spc="60" dirty="0">
                <a:solidFill>
                  <a:srgbClr val="0563C1"/>
                </a:solidFill>
                <a:effectLst/>
                <a:latin typeface="+mn-lt"/>
                <a:ea typeface="DengXian" panose="02010600030101010101" pitchFamily="2" charset="-122"/>
                <a:cs typeface="Times New Roman" panose="02020603050405020304" pitchFamily="18" charset="0"/>
              </a:rPr>
              <a:t>.</a:t>
            </a:r>
            <a:endParaRPr lang="en-AU" sz="1800" spc="60" dirty="0">
              <a:solidFill>
                <a:srgbClr val="3B3838"/>
              </a:solidFill>
              <a:effectLst/>
              <a:latin typeface="+mn-lt"/>
              <a:ea typeface="DengXian" panose="02010600030101010101" pitchFamily="2" charset="-122"/>
              <a:cs typeface="Times New Roman" panose="02020603050405020304" pitchFamily="18" charset="0"/>
            </a:endParaRPr>
          </a:p>
        </p:txBody>
      </p:sp>
      <p:pic>
        <p:nvPicPr>
          <p:cNvPr id="4" name="Slide_19">
            <a:hlinkClick r:id="" action="ppaction://media"/>
            <a:extLst>
              <a:ext uri="{FF2B5EF4-FFF2-40B4-BE49-F238E27FC236}">
                <a16:creationId xmlns:a16="http://schemas.microsoft.com/office/drawing/2014/main" id="{0C3E7498-48B5-35E0-184E-CD8DA08C16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59546" y="214281"/>
            <a:ext cx="609600" cy="609600"/>
          </a:xfrm>
          <a:prstGeom prst="rect">
            <a:avLst/>
          </a:prstGeom>
        </p:spPr>
      </p:pic>
    </p:spTree>
    <p:extLst>
      <p:ext uri="{BB962C8B-B14F-4D97-AF65-F5344CB8AC3E}">
        <p14:creationId xmlns:p14="http://schemas.microsoft.com/office/powerpoint/2010/main" val="274345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C557A01D-7CBA-80A8-9084-90DF1FAA643C}"/>
              </a:ext>
            </a:extLst>
          </p:cNvPr>
          <p:cNvSpPr>
            <a:spLocks noGrp="1"/>
          </p:cNvSpPr>
          <p:nvPr>
            <p:ph type="body" sz="quarter" idx="12"/>
          </p:nvPr>
        </p:nvSpPr>
        <p:spPr/>
        <p:txBody>
          <a:bodyPr/>
          <a:lstStyle/>
          <a:p>
            <a:r>
              <a:rPr lang="en-US" dirty="0"/>
              <a:t>Acknowledgement of Traditional Owners</a:t>
            </a:r>
          </a:p>
        </p:txBody>
      </p:sp>
      <p:sp>
        <p:nvSpPr>
          <p:cNvPr id="17" name="Text Placeholder 16">
            <a:extLst>
              <a:ext uri="{FF2B5EF4-FFF2-40B4-BE49-F238E27FC236}">
                <a16:creationId xmlns:a16="http://schemas.microsoft.com/office/drawing/2014/main" id="{D0A30D35-F0E7-5BF7-455B-021699B95CE9}"/>
              </a:ext>
            </a:extLst>
          </p:cNvPr>
          <p:cNvSpPr>
            <a:spLocks noGrp="1"/>
          </p:cNvSpPr>
          <p:nvPr>
            <p:ph type="body" sz="quarter" idx="13"/>
          </p:nvPr>
        </p:nvSpPr>
        <p:spPr/>
        <p:txBody>
          <a:bodyPr/>
          <a:lstStyle/>
          <a:p>
            <a:r>
              <a:rPr lang="en-AU" sz="1400" dirty="0">
                <a:effectLst/>
                <a:latin typeface="Gantari Light" pitchFamily="2" charset="0"/>
                <a:ea typeface="Calibri" panose="020F0502020204030204" pitchFamily="34" charset="0"/>
              </a:rPr>
              <a:t>WALGA acknowledges the continuing connection of Aboriginal people to Country, culture and community. We embrace the vast Aboriginal cultural diversity throughout Western Australia, including </a:t>
            </a:r>
            <a:r>
              <a:rPr lang="en-AU" sz="1400" dirty="0" err="1">
                <a:effectLst/>
                <a:latin typeface="Gantari Light" pitchFamily="2" charset="0"/>
                <a:ea typeface="Calibri" panose="020F0502020204030204" pitchFamily="34" charset="0"/>
              </a:rPr>
              <a:t>Boorloo</a:t>
            </a:r>
            <a:r>
              <a:rPr lang="en-AU" sz="1400" dirty="0">
                <a:effectLst/>
                <a:latin typeface="Gantari Light" pitchFamily="2" charset="0"/>
                <a:ea typeface="Calibri" panose="020F0502020204030204" pitchFamily="34" charset="0"/>
              </a:rPr>
              <a:t> (Perth), on the land of the </a:t>
            </a:r>
            <a:r>
              <a:rPr lang="en-AU" sz="1400" dirty="0" err="1">
                <a:effectLst/>
                <a:latin typeface="Gantari Light" pitchFamily="2" charset="0"/>
                <a:ea typeface="Calibri" panose="020F0502020204030204" pitchFamily="34" charset="0"/>
              </a:rPr>
              <a:t>Whadjuk</a:t>
            </a:r>
            <a:r>
              <a:rPr lang="en-AU" sz="1400" dirty="0">
                <a:effectLst/>
                <a:latin typeface="Gantari Light" pitchFamily="2" charset="0"/>
                <a:ea typeface="Calibri" panose="020F0502020204030204" pitchFamily="34" charset="0"/>
              </a:rPr>
              <a:t> Noongar People, where WALGA is located and we acknowledge and pay respect to Elders past and present.</a:t>
            </a:r>
          </a:p>
          <a:p>
            <a:endParaRPr lang="en-US" dirty="0"/>
          </a:p>
        </p:txBody>
      </p:sp>
      <p:sp>
        <p:nvSpPr>
          <p:cNvPr id="18" name="Text Placeholder 17">
            <a:extLst>
              <a:ext uri="{FF2B5EF4-FFF2-40B4-BE49-F238E27FC236}">
                <a16:creationId xmlns:a16="http://schemas.microsoft.com/office/drawing/2014/main" id="{FF916D8E-F31A-801C-E8F3-252DD41FC946}"/>
              </a:ext>
            </a:extLst>
          </p:cNvPr>
          <p:cNvSpPr>
            <a:spLocks noGrp="1"/>
          </p:cNvSpPr>
          <p:nvPr>
            <p:ph type="body" sz="quarter" idx="14"/>
          </p:nvPr>
        </p:nvSpPr>
        <p:spPr/>
        <p:txBody>
          <a:bodyPr/>
          <a:lstStyle/>
          <a:p>
            <a:r>
              <a:rPr lang="en-US" dirty="0"/>
              <a:t>Pictured left: Artwork by Jade Dolman, a young </a:t>
            </a:r>
            <a:r>
              <a:rPr lang="en-US" dirty="0" err="1"/>
              <a:t>Whadjuk</a:t>
            </a:r>
            <a:r>
              <a:rPr lang="en-US" dirty="0"/>
              <a:t>/</a:t>
            </a:r>
            <a:r>
              <a:rPr lang="en-US" dirty="0" err="1"/>
              <a:t>Ballardong</a:t>
            </a:r>
            <a:r>
              <a:rPr lang="en-US" dirty="0"/>
              <a:t> </a:t>
            </a:r>
            <a:r>
              <a:rPr lang="en-US" dirty="0" err="1"/>
              <a:t>Nyoongar</a:t>
            </a:r>
            <a:r>
              <a:rPr lang="en-US" dirty="0"/>
              <a:t>, Eastern Arrernte, Irish woman from Perth.</a:t>
            </a:r>
          </a:p>
          <a:p>
            <a:endParaRPr lang="en-US" dirty="0"/>
          </a:p>
          <a:p>
            <a:endParaRPr lang="en-US" dirty="0"/>
          </a:p>
        </p:txBody>
      </p:sp>
      <p:pic>
        <p:nvPicPr>
          <p:cNvPr id="14" name="Picture Placeholder 13" descr="A close up of a painting&#10;&#10;Description automatically generated">
            <a:extLst>
              <a:ext uri="{FF2B5EF4-FFF2-40B4-BE49-F238E27FC236}">
                <a16:creationId xmlns:a16="http://schemas.microsoft.com/office/drawing/2014/main" id="{BBFFB71A-58A9-487B-C8A1-8BB15CCA2268}"/>
              </a:ext>
            </a:extLst>
          </p:cNvPr>
          <p:cNvPicPr>
            <a:picLocks noGrp="1" noChangeAspect="1"/>
          </p:cNvPicPr>
          <p:nvPr>
            <p:ph type="pic" sz="quarter" idx="11"/>
          </p:nvPr>
        </p:nvPicPr>
        <p:blipFill rotWithShape="1">
          <a:blip r:embed="rId4" cstate="hqprint">
            <a:extLst>
              <a:ext uri="{28A0092B-C50C-407E-A947-70E740481C1C}">
                <a14:useLocalDpi xmlns:a14="http://schemas.microsoft.com/office/drawing/2010/main"/>
              </a:ext>
            </a:extLst>
          </a:blip>
          <a:srcRect/>
          <a:stretch/>
        </p:blipFill>
        <p:spPr/>
      </p:pic>
      <p:pic>
        <p:nvPicPr>
          <p:cNvPr id="6" name="Graphic 5">
            <a:extLst>
              <a:ext uri="{FF2B5EF4-FFF2-40B4-BE49-F238E27FC236}">
                <a16:creationId xmlns:a16="http://schemas.microsoft.com/office/drawing/2014/main" id="{3176C086-2195-936D-C2BD-B6DCC2994A70}"/>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1739" t="15077" r="38423" b="70366"/>
          <a:stretch/>
        </p:blipFill>
        <p:spPr>
          <a:xfrm>
            <a:off x="3184926" y="5003667"/>
            <a:ext cx="3787503" cy="1854334"/>
          </a:xfrm>
          <a:prstGeom prst="rect">
            <a:avLst/>
          </a:prstGeom>
        </p:spPr>
      </p:pic>
      <p:pic>
        <p:nvPicPr>
          <p:cNvPr id="7" name="Graphic 6">
            <a:extLst>
              <a:ext uri="{FF2B5EF4-FFF2-40B4-BE49-F238E27FC236}">
                <a16:creationId xmlns:a16="http://schemas.microsoft.com/office/drawing/2014/main" id="{587A6BA0-FEFF-F214-F446-341BB5A36732}"/>
              </a:ext>
            </a:extLst>
          </p:cNvPr>
          <p:cNvPicPr>
            <a:picLocks noChangeAspect="1"/>
          </p:cNvPicPr>
          <p:nvPr userDrawn="1"/>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1020" t="14189" r="37266" b="38816"/>
          <a:stretch/>
        </p:blipFill>
        <p:spPr>
          <a:xfrm>
            <a:off x="6498105" y="718635"/>
            <a:ext cx="4147234" cy="5988342"/>
          </a:xfrm>
          <a:prstGeom prst="rect">
            <a:avLst/>
          </a:prstGeom>
        </p:spPr>
      </p:pic>
      <p:pic>
        <p:nvPicPr>
          <p:cNvPr id="8" name="Graphic 7">
            <a:extLst>
              <a:ext uri="{FF2B5EF4-FFF2-40B4-BE49-F238E27FC236}">
                <a16:creationId xmlns:a16="http://schemas.microsoft.com/office/drawing/2014/main" id="{D5E7C2AE-B471-115F-DD1C-9728DE0A8B77}"/>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1739" t="41362" r="47232" b="39399"/>
          <a:stretch/>
        </p:blipFill>
        <p:spPr>
          <a:xfrm>
            <a:off x="10086276" y="0"/>
            <a:ext cx="2105724" cy="2450646"/>
          </a:xfrm>
          <a:prstGeom prst="rect">
            <a:avLst/>
          </a:prstGeom>
        </p:spPr>
      </p:pic>
      <p:pic>
        <p:nvPicPr>
          <p:cNvPr id="2" name="Slide_2">
            <a:hlinkClick r:id="" action="ppaction://media"/>
            <a:extLst>
              <a:ext uri="{FF2B5EF4-FFF2-40B4-BE49-F238E27FC236}">
                <a16:creationId xmlns:a16="http://schemas.microsoft.com/office/drawing/2014/main" id="{D180E868-22C8-A989-0E62-0D9B6721B03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4448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CD5EF0-C858-468E-7D10-C208FE2E6EE0}"/>
              </a:ext>
            </a:extLst>
          </p:cNvPr>
          <p:cNvSpPr>
            <a:spLocks noGrp="1"/>
          </p:cNvSpPr>
          <p:nvPr>
            <p:ph type="body" sz="quarter" idx="12"/>
          </p:nvPr>
        </p:nvSpPr>
        <p:spPr>
          <a:xfrm>
            <a:off x="502315" y="1304945"/>
            <a:ext cx="4637088" cy="1031332"/>
          </a:xfrm>
        </p:spPr>
        <p:txBody>
          <a:bodyPr/>
          <a:lstStyle/>
          <a:p>
            <a:r>
              <a:rPr lang="en-AU" dirty="0"/>
              <a:t>Clearing permits</a:t>
            </a:r>
          </a:p>
        </p:txBody>
      </p:sp>
      <p:sp>
        <p:nvSpPr>
          <p:cNvPr id="4" name="Text Placeholder 3">
            <a:extLst>
              <a:ext uri="{FF2B5EF4-FFF2-40B4-BE49-F238E27FC236}">
                <a16:creationId xmlns:a16="http://schemas.microsoft.com/office/drawing/2014/main" id="{6189CE75-1D72-6799-6A5A-82C02CFA226A}"/>
              </a:ext>
            </a:extLst>
          </p:cNvPr>
          <p:cNvSpPr>
            <a:spLocks noGrp="1"/>
          </p:cNvSpPr>
          <p:nvPr>
            <p:ph type="body" sz="quarter" idx="13"/>
          </p:nvPr>
        </p:nvSpPr>
        <p:spPr>
          <a:xfrm>
            <a:off x="502315" y="2020179"/>
            <a:ext cx="4637088" cy="3043778"/>
          </a:xfrm>
        </p:spPr>
        <p:txBody>
          <a:bodyPr/>
          <a:lstStyle/>
          <a:p>
            <a:pPr marL="342900" lvl="0" indent="-342900">
              <a:lnSpc>
                <a:spcPct val="100000"/>
              </a:lnSpc>
              <a:buFont typeface="Symbol" panose="05050102010706020507" pitchFamily="18" charset="2"/>
              <a:buChar char=""/>
            </a:pPr>
            <a:r>
              <a:rPr lang="en-US" sz="2000" b="1" dirty="0">
                <a:effectLst/>
                <a:latin typeface="+mn-lt"/>
                <a:ea typeface="Times New Roman" panose="02020603050405020304" pitchFamily="18" charset="0"/>
              </a:rPr>
              <a:t>Area permit </a:t>
            </a:r>
            <a:r>
              <a:rPr lang="en-US" sz="2000" dirty="0">
                <a:effectLst/>
                <a:latin typeface="+mn-lt"/>
                <a:ea typeface="Times New Roman" panose="02020603050405020304" pitchFamily="18" charset="0"/>
              </a:rPr>
              <a:t>– clearing for a specified area, typical duration of two years</a:t>
            </a:r>
            <a:endParaRPr lang="en-AU" sz="2000" dirty="0">
              <a:effectLst/>
              <a:latin typeface="+mn-lt"/>
              <a:ea typeface="Times New Roman" panose="02020603050405020304" pitchFamily="18" charset="0"/>
            </a:endParaRPr>
          </a:p>
          <a:p>
            <a:pPr marL="342900" lvl="0" indent="-342900">
              <a:lnSpc>
                <a:spcPct val="100000"/>
              </a:lnSpc>
              <a:buFont typeface="Symbol" panose="05050102010706020507" pitchFamily="18" charset="2"/>
              <a:buChar char=""/>
            </a:pPr>
            <a:r>
              <a:rPr lang="en-US" sz="2000" b="1" dirty="0">
                <a:effectLst/>
                <a:latin typeface="+mn-lt"/>
                <a:ea typeface="Times New Roman" panose="02020603050405020304" pitchFamily="18" charset="0"/>
              </a:rPr>
              <a:t>Purpose permit </a:t>
            </a:r>
            <a:r>
              <a:rPr lang="en-US" sz="2000" dirty="0">
                <a:effectLst/>
                <a:latin typeface="+mn-lt"/>
                <a:ea typeface="Times New Roman" panose="02020603050405020304" pitchFamily="18" charset="0"/>
              </a:rPr>
              <a:t>– clearing of different areas from time to time for a purpose specified in the application, typical duration of five years</a:t>
            </a:r>
            <a:endParaRPr lang="en-AU" sz="2000" dirty="0">
              <a:effectLst/>
              <a:latin typeface="+mn-lt"/>
              <a:ea typeface="Times New Roman" panose="02020603050405020304" pitchFamily="18" charset="0"/>
            </a:endParaRPr>
          </a:p>
          <a:p>
            <a:pPr marL="342900" lvl="0" indent="-342900">
              <a:lnSpc>
                <a:spcPct val="100000"/>
              </a:lnSpc>
              <a:buFont typeface="Symbol" panose="05050102010706020507" pitchFamily="18" charset="2"/>
              <a:buChar char=""/>
            </a:pPr>
            <a:r>
              <a:rPr lang="en-US" sz="2000" dirty="0">
                <a:effectLst/>
                <a:latin typeface="+mn-lt"/>
                <a:ea typeface="Times New Roman" panose="02020603050405020304" pitchFamily="18" charset="0"/>
              </a:rPr>
              <a:t>Application fees apply (use on-line </a:t>
            </a:r>
            <a:r>
              <a:rPr lang="en-US" sz="2000" u="sng" dirty="0">
                <a:solidFill>
                  <a:srgbClr val="0000FF"/>
                </a:solidFill>
                <a:effectLst/>
                <a:latin typeface="+mn-lt"/>
                <a:ea typeface="Times New Roman" panose="02020603050405020304" pitchFamily="18" charset="0"/>
                <a:hlinkClick r:id="rId4"/>
              </a:rPr>
              <a:t>clearing permit  fee calculator tool</a:t>
            </a:r>
            <a:r>
              <a:rPr lang="en-US" sz="2000" dirty="0">
                <a:effectLst/>
                <a:latin typeface="+mn-lt"/>
                <a:ea typeface="Times New Roman" panose="02020603050405020304" pitchFamily="18" charset="0"/>
              </a:rPr>
              <a:t> )</a:t>
            </a:r>
            <a:endParaRPr lang="en-AU" sz="2000" dirty="0">
              <a:effectLst/>
              <a:latin typeface="+mn-lt"/>
              <a:ea typeface="Times New Roman" panose="02020603050405020304" pitchFamily="18" charset="0"/>
            </a:endParaRPr>
          </a:p>
          <a:p>
            <a:pPr marL="342900" lvl="0" indent="-342900">
              <a:lnSpc>
                <a:spcPct val="100000"/>
              </a:lnSpc>
              <a:buFont typeface="Symbol" panose="05050102010706020507" pitchFamily="18" charset="2"/>
              <a:buChar char=""/>
            </a:pPr>
            <a:r>
              <a:rPr lang="en-US" sz="2000" dirty="0">
                <a:effectLst/>
                <a:latin typeface="+mn-lt"/>
                <a:ea typeface="Times New Roman" panose="02020603050405020304" pitchFamily="18" charset="0"/>
              </a:rPr>
              <a:t>Subject to 21 days public consultation period</a:t>
            </a:r>
            <a:endParaRPr lang="en-AU" sz="2000" dirty="0">
              <a:effectLst/>
              <a:latin typeface="+mn-lt"/>
              <a:ea typeface="Times New Roman" panose="02020603050405020304" pitchFamily="18" charset="0"/>
            </a:endParaRPr>
          </a:p>
          <a:p>
            <a:pPr marL="342900" lvl="0" indent="-342900">
              <a:lnSpc>
                <a:spcPct val="100000"/>
              </a:lnSpc>
              <a:buFont typeface="Symbol" panose="05050102010706020507" pitchFamily="18" charset="2"/>
              <a:buChar char=""/>
            </a:pPr>
            <a:r>
              <a:rPr lang="en-US" sz="2000" dirty="0">
                <a:effectLst/>
                <a:latin typeface="+mn-lt"/>
                <a:ea typeface="Times New Roman" panose="02020603050405020304" pitchFamily="18" charset="0"/>
              </a:rPr>
              <a:t>Decisions are open for appeals  </a:t>
            </a:r>
            <a:endParaRPr lang="en-AU" sz="2000" dirty="0">
              <a:effectLst/>
              <a:latin typeface="+mn-lt"/>
              <a:ea typeface="Times New Roman" panose="02020603050405020304" pitchFamily="18" charset="0"/>
            </a:endParaRPr>
          </a:p>
          <a:p>
            <a:endParaRPr lang="en-AU" b="1" dirty="0"/>
          </a:p>
          <a:p>
            <a:pPr marL="285750" indent="-285750">
              <a:buFont typeface="Arial" panose="020B0604020202020204" pitchFamily="34" charset="0"/>
              <a:buChar char="•"/>
            </a:pPr>
            <a:endParaRPr lang="en-AU" dirty="0"/>
          </a:p>
        </p:txBody>
      </p:sp>
      <p:sp>
        <p:nvSpPr>
          <p:cNvPr id="2" name="TextBox 1">
            <a:extLst>
              <a:ext uri="{FF2B5EF4-FFF2-40B4-BE49-F238E27FC236}">
                <a16:creationId xmlns:a16="http://schemas.microsoft.com/office/drawing/2014/main" id="{8CC7151D-3BF8-D46D-7205-EA09A6275B7C}"/>
              </a:ext>
            </a:extLst>
          </p:cNvPr>
          <p:cNvSpPr txBox="1"/>
          <p:nvPr/>
        </p:nvSpPr>
        <p:spPr>
          <a:xfrm>
            <a:off x="10991850" y="6596390"/>
            <a:ext cx="1200150" cy="261610"/>
          </a:xfrm>
          <a:prstGeom prst="rect">
            <a:avLst/>
          </a:prstGeom>
          <a:noFill/>
        </p:spPr>
        <p:txBody>
          <a:bodyPr wrap="square" rtlCol="0">
            <a:spAutoFit/>
          </a:bodyPr>
          <a:lstStyle/>
          <a:p>
            <a:r>
              <a:rPr lang="en-AU" sz="1100" i="1" dirty="0">
                <a:solidFill>
                  <a:schemeClr val="bg1"/>
                </a:solidFill>
              </a:rPr>
              <a:t>Photo: WALGA </a:t>
            </a:r>
          </a:p>
        </p:txBody>
      </p:sp>
      <p:pic>
        <p:nvPicPr>
          <p:cNvPr id="9" name="Picture 8" descr="A dirt road with trees and grass&#10;&#10;Description automatically generated">
            <a:extLst>
              <a:ext uri="{FF2B5EF4-FFF2-40B4-BE49-F238E27FC236}">
                <a16:creationId xmlns:a16="http://schemas.microsoft.com/office/drawing/2014/main" id="{3B2F4866-84D2-02EE-B7BE-548FEA0243BB}"/>
              </a:ext>
            </a:extLst>
          </p:cNvPr>
          <p:cNvPicPr>
            <a:picLocks noChangeAspect="1"/>
          </p:cNvPicPr>
          <p:nvPr/>
        </p:nvPicPr>
        <p:blipFill>
          <a:blip r:embed="rId5">
            <a:extLst>
              <a:ext uri="{28A0092B-C50C-407E-A947-70E740481C1C}">
                <a14:useLocalDpi xmlns:a14="http://schemas.microsoft.com/office/drawing/2010/main" val="0"/>
              </a:ext>
            </a:extLst>
          </a:blip>
          <a:srcRect r="19624"/>
          <a:stretch/>
        </p:blipFill>
        <p:spPr>
          <a:xfrm>
            <a:off x="5369403" y="0"/>
            <a:ext cx="6822597" cy="6858000"/>
          </a:xfrm>
          <a:prstGeom prst="rect">
            <a:avLst/>
          </a:prstGeom>
        </p:spPr>
      </p:pic>
      <p:pic>
        <p:nvPicPr>
          <p:cNvPr id="5" name="Slide_20">
            <a:hlinkClick r:id="" action="ppaction://media"/>
            <a:extLst>
              <a:ext uri="{FF2B5EF4-FFF2-40B4-BE49-F238E27FC236}">
                <a16:creationId xmlns:a16="http://schemas.microsoft.com/office/drawing/2014/main" id="{1989A468-3152-076B-0AAF-E630861613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81381" y="881332"/>
            <a:ext cx="609600" cy="609600"/>
          </a:xfrm>
          <a:prstGeom prst="rect">
            <a:avLst/>
          </a:prstGeom>
        </p:spPr>
      </p:pic>
    </p:spTree>
    <p:extLst>
      <p:ext uri="{BB962C8B-B14F-4D97-AF65-F5344CB8AC3E}">
        <p14:creationId xmlns:p14="http://schemas.microsoft.com/office/powerpoint/2010/main" val="19093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620182" y="525032"/>
            <a:ext cx="8569713" cy="503488"/>
          </a:xfrm>
        </p:spPr>
        <p:txBody>
          <a:bodyPr anchor="b"/>
          <a:lstStyle/>
          <a:p>
            <a:r>
              <a:rPr lang="en-US" dirty="0"/>
              <a:t>Clearing permit process</a:t>
            </a:r>
          </a:p>
        </p:txBody>
      </p:sp>
      <p:pic>
        <p:nvPicPr>
          <p:cNvPr id="3" name="Picture 2">
            <a:extLst>
              <a:ext uri="{FF2B5EF4-FFF2-40B4-BE49-F238E27FC236}">
                <a16:creationId xmlns:a16="http://schemas.microsoft.com/office/drawing/2014/main" id="{55C5F974-FEE5-1076-14A0-54CFCA495B03}"/>
              </a:ext>
            </a:extLst>
          </p:cNvPr>
          <p:cNvPicPr>
            <a:picLocks noChangeAspect="1"/>
          </p:cNvPicPr>
          <p:nvPr/>
        </p:nvPicPr>
        <p:blipFill>
          <a:blip r:embed="rId4"/>
          <a:srcRect l="2919" r="39211" b="4509"/>
          <a:stretch/>
        </p:blipFill>
        <p:spPr>
          <a:xfrm>
            <a:off x="574158" y="1297172"/>
            <a:ext cx="5297339" cy="5188688"/>
          </a:xfrm>
          <a:prstGeom prst="rect">
            <a:avLst/>
          </a:prstGeom>
        </p:spPr>
      </p:pic>
      <p:sp>
        <p:nvSpPr>
          <p:cNvPr id="4" name="TextBox 3">
            <a:extLst>
              <a:ext uri="{FF2B5EF4-FFF2-40B4-BE49-F238E27FC236}">
                <a16:creationId xmlns:a16="http://schemas.microsoft.com/office/drawing/2014/main" id="{87695DA1-A856-9CB1-DE1E-C9A77EAFBCD7}"/>
              </a:ext>
            </a:extLst>
          </p:cNvPr>
          <p:cNvSpPr txBox="1"/>
          <p:nvPr/>
        </p:nvSpPr>
        <p:spPr>
          <a:xfrm>
            <a:off x="439968" y="6485860"/>
            <a:ext cx="2360428" cy="276999"/>
          </a:xfrm>
          <a:prstGeom prst="rect">
            <a:avLst/>
          </a:prstGeom>
          <a:noFill/>
        </p:spPr>
        <p:txBody>
          <a:bodyPr wrap="square" rtlCol="0">
            <a:spAutoFit/>
          </a:bodyPr>
          <a:lstStyle/>
          <a:p>
            <a:r>
              <a:rPr lang="en-AU" sz="1200" dirty="0"/>
              <a:t>Source: DWER, 2021</a:t>
            </a:r>
          </a:p>
        </p:txBody>
      </p:sp>
      <p:sp>
        <p:nvSpPr>
          <p:cNvPr id="2" name="TextBox 1">
            <a:extLst>
              <a:ext uri="{FF2B5EF4-FFF2-40B4-BE49-F238E27FC236}">
                <a16:creationId xmlns:a16="http://schemas.microsoft.com/office/drawing/2014/main" id="{43B8A921-D276-FD38-6711-6F09AE96ADE4}"/>
              </a:ext>
            </a:extLst>
          </p:cNvPr>
          <p:cNvSpPr txBox="1"/>
          <p:nvPr/>
        </p:nvSpPr>
        <p:spPr>
          <a:xfrm>
            <a:off x="6005687" y="1956391"/>
            <a:ext cx="1458369" cy="646331"/>
          </a:xfrm>
          <a:prstGeom prst="rect">
            <a:avLst/>
          </a:prstGeom>
          <a:noFill/>
        </p:spPr>
        <p:txBody>
          <a:bodyPr wrap="square" rtlCol="0">
            <a:spAutoFit/>
          </a:bodyPr>
          <a:lstStyle/>
          <a:p>
            <a:r>
              <a:rPr lang="en-AU" dirty="0"/>
              <a:t>Application submitted</a:t>
            </a:r>
          </a:p>
        </p:txBody>
      </p:sp>
      <p:sp>
        <p:nvSpPr>
          <p:cNvPr id="6" name="Arrow: Left 5">
            <a:extLst>
              <a:ext uri="{FF2B5EF4-FFF2-40B4-BE49-F238E27FC236}">
                <a16:creationId xmlns:a16="http://schemas.microsoft.com/office/drawing/2014/main" id="{77462328-AC5B-6411-A5F7-F2481260D925}"/>
              </a:ext>
            </a:extLst>
          </p:cNvPr>
          <p:cNvSpPr/>
          <p:nvPr/>
        </p:nvSpPr>
        <p:spPr>
          <a:xfrm>
            <a:off x="7464056" y="741426"/>
            <a:ext cx="4153786" cy="186129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t>Meet with </a:t>
            </a:r>
            <a:r>
              <a:rPr lang="en-AU" dirty="0" err="1"/>
              <a:t>DWER</a:t>
            </a:r>
            <a:r>
              <a:rPr lang="en-AU" dirty="0"/>
              <a:t> to discuss application </a:t>
            </a:r>
          </a:p>
        </p:txBody>
      </p:sp>
      <p:sp>
        <p:nvSpPr>
          <p:cNvPr id="8" name="TextBox 7">
            <a:extLst>
              <a:ext uri="{FF2B5EF4-FFF2-40B4-BE49-F238E27FC236}">
                <a16:creationId xmlns:a16="http://schemas.microsoft.com/office/drawing/2014/main" id="{DF95CE8F-F81A-C0AA-5B36-6D18A955C8B2}"/>
              </a:ext>
            </a:extLst>
          </p:cNvPr>
          <p:cNvSpPr txBox="1"/>
          <p:nvPr/>
        </p:nvSpPr>
        <p:spPr>
          <a:xfrm>
            <a:off x="5905038" y="4038439"/>
            <a:ext cx="1867786" cy="646331"/>
          </a:xfrm>
          <a:prstGeom prst="rect">
            <a:avLst/>
          </a:prstGeom>
          <a:noFill/>
        </p:spPr>
        <p:txBody>
          <a:bodyPr wrap="square" rtlCol="0">
            <a:spAutoFit/>
          </a:bodyPr>
          <a:lstStyle/>
          <a:p>
            <a:r>
              <a:rPr lang="en-AU" dirty="0"/>
              <a:t>Decision issued and advertised</a:t>
            </a:r>
          </a:p>
        </p:txBody>
      </p:sp>
      <p:sp>
        <p:nvSpPr>
          <p:cNvPr id="9" name="Rectangle: Rounded Corners 8">
            <a:extLst>
              <a:ext uri="{FF2B5EF4-FFF2-40B4-BE49-F238E27FC236}">
                <a16:creationId xmlns:a16="http://schemas.microsoft.com/office/drawing/2014/main" id="{89A7400B-B2B1-C725-887C-47C3636BE041}"/>
              </a:ext>
            </a:extLst>
          </p:cNvPr>
          <p:cNvSpPr/>
          <p:nvPr/>
        </p:nvSpPr>
        <p:spPr>
          <a:xfrm>
            <a:off x="8027581" y="4038439"/>
            <a:ext cx="3724451" cy="22945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Read the </a:t>
            </a:r>
            <a:r>
              <a:rPr lang="en-AU" dirty="0">
                <a:solidFill>
                  <a:schemeClr val="bg1"/>
                </a:solidFill>
                <a:hlinkClick r:id="rId5">
                  <a:extLst>
                    <a:ext uri="{A12FA001-AC4F-418D-AE19-62706E023703}">
                      <ahyp:hlinkClr xmlns:ahyp="http://schemas.microsoft.com/office/drawing/2018/hyperlinkcolor" val="tx"/>
                    </a:ext>
                  </a:extLst>
                </a:hlinkClick>
              </a:rPr>
              <a:t>DWER’s Guide 2: Guide to the assessment of applications to clear native vegetation  </a:t>
            </a:r>
            <a:endParaRPr lang="en-AU" dirty="0">
              <a:solidFill>
                <a:schemeClr val="bg1"/>
              </a:solidFill>
            </a:endParaRPr>
          </a:p>
        </p:txBody>
      </p:sp>
      <p:pic>
        <p:nvPicPr>
          <p:cNvPr id="10" name="Graphic 9" descr="Lights On with solid fill">
            <a:extLst>
              <a:ext uri="{FF2B5EF4-FFF2-40B4-BE49-F238E27FC236}">
                <a16:creationId xmlns:a16="http://schemas.microsoft.com/office/drawing/2014/main" id="{A6CEA162-DB5F-280B-588A-02E3DC7B33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42016" y="4113814"/>
            <a:ext cx="495580" cy="495580"/>
          </a:xfrm>
          <a:prstGeom prst="rect">
            <a:avLst/>
          </a:prstGeom>
        </p:spPr>
      </p:pic>
      <p:pic>
        <p:nvPicPr>
          <p:cNvPr id="7" name="Slide_21">
            <a:hlinkClick r:id="" action="ppaction://media"/>
            <a:extLst>
              <a:ext uri="{FF2B5EF4-FFF2-40B4-BE49-F238E27FC236}">
                <a16:creationId xmlns:a16="http://schemas.microsoft.com/office/drawing/2014/main" id="{9164FB2A-CE83-FE34-78C8-11CE4BDE61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50725" y="2602722"/>
            <a:ext cx="609600" cy="609600"/>
          </a:xfrm>
          <a:prstGeom prst="rect">
            <a:avLst/>
          </a:prstGeom>
        </p:spPr>
      </p:pic>
    </p:spTree>
    <p:extLst>
      <p:ext uri="{BB962C8B-B14F-4D97-AF65-F5344CB8AC3E}">
        <p14:creationId xmlns:p14="http://schemas.microsoft.com/office/powerpoint/2010/main" val="204448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river with trees and a bridge&#10;&#10;Description automatically generated">
            <a:extLst>
              <a:ext uri="{FF2B5EF4-FFF2-40B4-BE49-F238E27FC236}">
                <a16:creationId xmlns:a16="http://schemas.microsoft.com/office/drawing/2014/main" id="{EA29DA14-E1A6-0D7E-C3C9-DD6E49BDEAAC}"/>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6667" r="16667"/>
          <a:stretch>
            <a:fillRect/>
          </a:stretch>
        </p:blipFill>
        <p:spPr/>
      </p:pic>
      <p:sp>
        <p:nvSpPr>
          <p:cNvPr id="3" name="Text Placeholder 2">
            <a:extLst>
              <a:ext uri="{FF2B5EF4-FFF2-40B4-BE49-F238E27FC236}">
                <a16:creationId xmlns:a16="http://schemas.microsoft.com/office/drawing/2014/main" id="{49568A73-0C72-F680-1A31-DC960D553AA7}"/>
              </a:ext>
            </a:extLst>
          </p:cNvPr>
          <p:cNvSpPr>
            <a:spLocks noGrp="1"/>
          </p:cNvSpPr>
          <p:nvPr>
            <p:ph type="body" sz="quarter" idx="12"/>
          </p:nvPr>
        </p:nvSpPr>
        <p:spPr/>
        <p:txBody>
          <a:bodyPr/>
          <a:lstStyle/>
          <a:p>
            <a:r>
              <a:rPr lang="en-AU" dirty="0"/>
              <a:t>Other approvals </a:t>
            </a:r>
          </a:p>
        </p:txBody>
      </p:sp>
      <p:sp>
        <p:nvSpPr>
          <p:cNvPr id="4" name="Text Placeholder 3">
            <a:extLst>
              <a:ext uri="{FF2B5EF4-FFF2-40B4-BE49-F238E27FC236}">
                <a16:creationId xmlns:a16="http://schemas.microsoft.com/office/drawing/2014/main" id="{C42A5E1B-2CA4-A8B8-46BE-A7BBFFD6DC1F}"/>
              </a:ext>
            </a:extLst>
          </p:cNvPr>
          <p:cNvSpPr>
            <a:spLocks noGrp="1"/>
          </p:cNvSpPr>
          <p:nvPr>
            <p:ph type="body" sz="quarter" idx="13"/>
          </p:nvPr>
        </p:nvSpPr>
        <p:spPr>
          <a:xfrm>
            <a:off x="587375" y="3241497"/>
            <a:ext cx="5005351" cy="1579338"/>
          </a:xfrm>
        </p:spPr>
        <p:txBody>
          <a:bodyPr/>
          <a:lstStyle/>
          <a:p>
            <a:pPr marL="342900" indent="-342900">
              <a:buFont typeface="Arial" panose="020B0604020202020204" pitchFamily="34" charset="0"/>
              <a:buChar char="•"/>
            </a:pPr>
            <a:r>
              <a:rPr lang="en-AU" sz="2000" i="1" dirty="0"/>
              <a:t>Rights in Water and Irrigation Act 1914</a:t>
            </a:r>
          </a:p>
          <a:p>
            <a:endParaRPr lang="en-AU" sz="2000" i="1" dirty="0"/>
          </a:p>
          <a:p>
            <a:pPr marL="342900" indent="-342900">
              <a:buFont typeface="Arial" panose="020B0604020202020204" pitchFamily="34" charset="0"/>
              <a:buChar char="•"/>
            </a:pPr>
            <a:r>
              <a:rPr lang="en-AU" sz="2000" i="1" dirty="0"/>
              <a:t>Country Areas Water  Supply Act 1947 </a:t>
            </a:r>
          </a:p>
        </p:txBody>
      </p:sp>
      <p:pic>
        <p:nvPicPr>
          <p:cNvPr id="2" name="Slide_22">
            <a:hlinkClick r:id="" action="ppaction://media"/>
            <a:extLst>
              <a:ext uri="{FF2B5EF4-FFF2-40B4-BE49-F238E27FC236}">
                <a16:creationId xmlns:a16="http://schemas.microsoft.com/office/drawing/2014/main" id="{08523F0F-D35E-B53A-F344-4E8E425033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260" y="596661"/>
            <a:ext cx="609600" cy="609600"/>
          </a:xfrm>
          <a:prstGeom prst="rect">
            <a:avLst/>
          </a:prstGeom>
        </p:spPr>
      </p:pic>
    </p:spTree>
    <p:extLst>
      <p:ext uri="{BB962C8B-B14F-4D97-AF65-F5344CB8AC3E}">
        <p14:creationId xmlns:p14="http://schemas.microsoft.com/office/powerpoint/2010/main" val="90423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558617" y="535659"/>
            <a:ext cx="7357036" cy="503488"/>
          </a:xfrm>
        </p:spPr>
        <p:txBody>
          <a:bodyPr anchor="b"/>
          <a:lstStyle/>
          <a:p>
            <a:r>
              <a:rPr lang="en-US" dirty="0"/>
              <a:t>Clearing permit application checklist</a:t>
            </a:r>
          </a:p>
        </p:txBody>
      </p:sp>
      <p:graphicFrame>
        <p:nvGraphicFramePr>
          <p:cNvPr id="4" name="Table 3">
            <a:extLst>
              <a:ext uri="{FF2B5EF4-FFF2-40B4-BE49-F238E27FC236}">
                <a16:creationId xmlns:a16="http://schemas.microsoft.com/office/drawing/2014/main" id="{BACEAE08-E218-5C0E-4D9D-F0C798FEFB4C}"/>
              </a:ext>
            </a:extLst>
          </p:cNvPr>
          <p:cNvGraphicFramePr>
            <a:graphicFrameLocks noGrp="1"/>
          </p:cNvGraphicFramePr>
          <p:nvPr>
            <p:extLst>
              <p:ext uri="{D42A27DB-BD31-4B8C-83A1-F6EECF244321}">
                <p14:modId xmlns:p14="http://schemas.microsoft.com/office/powerpoint/2010/main" val="4227896730"/>
              </p:ext>
            </p:extLst>
          </p:nvPr>
        </p:nvGraphicFramePr>
        <p:xfrm>
          <a:off x="1558617" y="1169581"/>
          <a:ext cx="10179727" cy="5635256"/>
        </p:xfrm>
        <a:graphic>
          <a:graphicData uri="http://schemas.openxmlformats.org/drawingml/2006/table">
            <a:tbl>
              <a:tblPr firstRow="1" bandRow="1">
                <a:tableStyleId>{5C22544A-7EE6-4342-B048-85BDC9FD1C3A}</a:tableStyleId>
              </a:tblPr>
              <a:tblGrid>
                <a:gridCol w="9499243">
                  <a:extLst>
                    <a:ext uri="{9D8B030D-6E8A-4147-A177-3AD203B41FA5}">
                      <a16:colId xmlns:a16="http://schemas.microsoft.com/office/drawing/2014/main" val="346815094"/>
                    </a:ext>
                  </a:extLst>
                </a:gridCol>
                <a:gridCol w="680484">
                  <a:extLst>
                    <a:ext uri="{9D8B030D-6E8A-4147-A177-3AD203B41FA5}">
                      <a16:colId xmlns:a16="http://schemas.microsoft.com/office/drawing/2014/main" val="2177698529"/>
                    </a:ext>
                  </a:extLst>
                </a:gridCol>
              </a:tblGrid>
              <a:tr h="340242">
                <a:tc>
                  <a:txBody>
                    <a:bodyPr/>
                    <a:lstStyle/>
                    <a:p>
                      <a:endParaRPr lang="en-AU" dirty="0"/>
                    </a:p>
                  </a:txBody>
                  <a:tcPr/>
                </a:tc>
                <a:tc>
                  <a:txBody>
                    <a:bodyPr/>
                    <a:lstStyle/>
                    <a:p>
                      <a:endParaRPr lang="en-AU" dirty="0"/>
                    </a:p>
                  </a:txBody>
                  <a:tcPr/>
                </a:tc>
                <a:extLst>
                  <a:ext uri="{0D108BD9-81ED-4DB2-BD59-A6C34878D82A}">
                    <a16:rowId xmlns:a16="http://schemas.microsoft.com/office/drawing/2014/main" val="413856698"/>
                  </a:ext>
                </a:extLst>
              </a:tr>
              <a:tr h="382772">
                <a:tc>
                  <a:txBody>
                    <a:bodyPr/>
                    <a:lstStyle/>
                    <a:p>
                      <a:r>
                        <a:rPr lang="en-AU" dirty="0"/>
                        <a:t>Desktop assessment of potential environmental values completed</a:t>
                      </a:r>
                    </a:p>
                  </a:txBody>
                  <a:tcPr/>
                </a:tc>
                <a:tc>
                  <a:txBody>
                    <a:bodyPr/>
                    <a:lstStyle/>
                    <a:p>
                      <a:endParaRPr lang="en-AU" dirty="0"/>
                    </a:p>
                  </a:txBody>
                  <a:tcPr/>
                </a:tc>
                <a:extLst>
                  <a:ext uri="{0D108BD9-81ED-4DB2-BD59-A6C34878D82A}">
                    <a16:rowId xmlns:a16="http://schemas.microsoft.com/office/drawing/2014/main" val="538563180"/>
                  </a:ext>
                </a:extLst>
              </a:tr>
              <a:tr h="382772">
                <a:tc>
                  <a:txBody>
                    <a:bodyPr/>
                    <a:lstStyle/>
                    <a:p>
                      <a:r>
                        <a:rPr lang="en-AU" dirty="0"/>
                        <a:t>Have you checked DWER guidance?</a:t>
                      </a:r>
                    </a:p>
                  </a:txBody>
                  <a:tcPr/>
                </a:tc>
                <a:tc>
                  <a:txBody>
                    <a:bodyPr/>
                    <a:lstStyle/>
                    <a:p>
                      <a:endParaRPr lang="en-AU" dirty="0"/>
                    </a:p>
                  </a:txBody>
                  <a:tcPr/>
                </a:tc>
                <a:extLst>
                  <a:ext uri="{0D108BD9-81ED-4DB2-BD59-A6C34878D82A}">
                    <a16:rowId xmlns:a16="http://schemas.microsoft.com/office/drawing/2014/main" val="1473852127"/>
                  </a:ext>
                </a:extLst>
              </a:tr>
              <a:tr h="375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Pre-application meeting with DWER staff </a:t>
                      </a:r>
                      <a:r>
                        <a:rPr lang="en-AU" dirty="0"/>
                        <a:t>(survey requirements and their timing; requirements for supporting documentation, type of clearing permit to use, other approvals that might be needed) </a:t>
                      </a:r>
                    </a:p>
                  </a:txBody>
                  <a:tcPr/>
                </a:tc>
                <a:tc>
                  <a:txBody>
                    <a:bodyPr/>
                    <a:lstStyle/>
                    <a:p>
                      <a:endParaRPr lang="en-AU" dirty="0"/>
                    </a:p>
                  </a:txBody>
                  <a:tcPr/>
                </a:tc>
                <a:extLst>
                  <a:ext uri="{0D108BD9-81ED-4DB2-BD59-A6C34878D82A}">
                    <a16:rowId xmlns:a16="http://schemas.microsoft.com/office/drawing/2014/main" val="3391916678"/>
                  </a:ext>
                </a:extLst>
              </a:tr>
              <a:tr h="4805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Have avoidance and impact minimisation measures been documented? E.g. design options, weeds/dieback management, rehabilitation plan meets DWER’s guidelines, </a:t>
                      </a:r>
                      <a:r>
                        <a:rPr lang="en-AU" dirty="0" err="1"/>
                        <a:t>ect</a:t>
                      </a:r>
                      <a:r>
                        <a:rPr lang="en-AU" dirty="0"/>
                        <a:t>.</a:t>
                      </a:r>
                    </a:p>
                  </a:txBody>
                  <a:tcPr/>
                </a:tc>
                <a:tc>
                  <a:txBody>
                    <a:bodyPr/>
                    <a:lstStyle/>
                    <a:p>
                      <a:endParaRPr lang="en-AU" dirty="0"/>
                    </a:p>
                  </a:txBody>
                  <a:tcPr/>
                </a:tc>
                <a:extLst>
                  <a:ext uri="{0D108BD9-81ED-4DB2-BD59-A6C34878D82A}">
                    <a16:rowId xmlns:a16="http://schemas.microsoft.com/office/drawing/2014/main" val="294266888"/>
                  </a:ext>
                </a:extLst>
              </a:tr>
              <a:tr h="3593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Could the proposal be considered as part of a strategic permit application?</a:t>
                      </a:r>
                    </a:p>
                  </a:txBody>
                  <a:tcPr/>
                </a:tc>
                <a:tc>
                  <a:txBody>
                    <a:bodyPr/>
                    <a:lstStyle/>
                    <a:p>
                      <a:endParaRPr lang="en-AU" dirty="0"/>
                    </a:p>
                  </a:txBody>
                  <a:tcPr/>
                </a:tc>
                <a:extLst>
                  <a:ext uri="{0D108BD9-81ED-4DB2-BD59-A6C34878D82A}">
                    <a16:rowId xmlns:a16="http://schemas.microsoft.com/office/drawing/2014/main" val="1633636906"/>
                  </a:ext>
                </a:extLst>
              </a:tr>
              <a:tr h="4072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Does biological site information meet the requirements?</a:t>
                      </a:r>
                    </a:p>
                  </a:txBody>
                  <a:tcPr/>
                </a:tc>
                <a:tc>
                  <a:txBody>
                    <a:bodyPr/>
                    <a:lstStyle/>
                    <a:p>
                      <a:endParaRPr lang="en-AU"/>
                    </a:p>
                  </a:txBody>
                  <a:tcPr/>
                </a:tc>
                <a:extLst>
                  <a:ext uri="{0D108BD9-81ED-4DB2-BD59-A6C34878D82A}">
                    <a16:rowId xmlns:a16="http://schemas.microsoft.com/office/drawing/2014/main" val="1516274607"/>
                  </a:ext>
                </a:extLst>
              </a:tr>
              <a:tr h="370014">
                <a:tc>
                  <a:txBody>
                    <a:bodyPr/>
                    <a:lstStyle/>
                    <a:p>
                      <a:r>
                        <a:rPr lang="en-AU" dirty="0"/>
                        <a:t>Have the clearing area been mapped? E.g. do you have a shape file?</a:t>
                      </a:r>
                    </a:p>
                  </a:txBody>
                  <a:tcPr/>
                </a:tc>
                <a:tc>
                  <a:txBody>
                    <a:bodyPr/>
                    <a:lstStyle/>
                    <a:p>
                      <a:endParaRPr lang="en-AU" dirty="0"/>
                    </a:p>
                  </a:txBody>
                  <a:tcPr/>
                </a:tc>
                <a:extLst>
                  <a:ext uri="{0D108BD9-81ED-4DB2-BD59-A6C34878D82A}">
                    <a16:rowId xmlns:a16="http://schemas.microsoft.com/office/drawing/2014/main" val="2172590296"/>
                  </a:ext>
                </a:extLst>
              </a:tr>
              <a:tr h="390213">
                <a:tc>
                  <a:txBody>
                    <a:bodyPr/>
                    <a:lstStyle/>
                    <a:p>
                      <a:r>
                        <a:rPr lang="en-AU" dirty="0"/>
                        <a:t>Have other approvals been secured?</a:t>
                      </a:r>
                    </a:p>
                  </a:txBody>
                  <a:tcPr/>
                </a:tc>
                <a:tc>
                  <a:txBody>
                    <a:bodyPr/>
                    <a:lstStyle/>
                    <a:p>
                      <a:endParaRPr lang="en-AU" dirty="0"/>
                    </a:p>
                  </a:txBody>
                  <a:tcPr/>
                </a:tc>
                <a:extLst>
                  <a:ext uri="{0D108BD9-81ED-4DB2-BD59-A6C34878D82A}">
                    <a16:rowId xmlns:a16="http://schemas.microsoft.com/office/drawing/2014/main" val="3006016637"/>
                  </a:ext>
                </a:extLst>
              </a:tr>
              <a:tr h="350875">
                <a:tc>
                  <a:txBody>
                    <a:bodyPr/>
                    <a:lstStyle/>
                    <a:p>
                      <a:r>
                        <a:rPr lang="en-AU" dirty="0"/>
                        <a:t>Have offset options/feasibility been considered?</a:t>
                      </a:r>
                    </a:p>
                  </a:txBody>
                  <a:tcPr/>
                </a:tc>
                <a:tc>
                  <a:txBody>
                    <a:bodyPr/>
                    <a:lstStyle/>
                    <a:p>
                      <a:endParaRPr lang="en-AU" dirty="0"/>
                    </a:p>
                  </a:txBody>
                  <a:tcPr/>
                </a:tc>
                <a:extLst>
                  <a:ext uri="{0D108BD9-81ED-4DB2-BD59-A6C34878D82A}">
                    <a16:rowId xmlns:a16="http://schemas.microsoft.com/office/drawing/2014/main" val="3490504891"/>
                  </a:ext>
                </a:extLst>
              </a:tr>
              <a:tr h="410417">
                <a:tc>
                  <a:txBody>
                    <a:bodyPr/>
                    <a:lstStyle/>
                    <a:p>
                      <a:r>
                        <a:rPr lang="en-AU" dirty="0"/>
                        <a:t>Have the application fee been calculated correctly and paid? </a:t>
                      </a:r>
                    </a:p>
                  </a:txBody>
                  <a:tcPr/>
                </a:tc>
                <a:tc>
                  <a:txBody>
                    <a:bodyPr/>
                    <a:lstStyle/>
                    <a:p>
                      <a:endParaRPr lang="en-AU"/>
                    </a:p>
                  </a:txBody>
                  <a:tcPr/>
                </a:tc>
                <a:extLst>
                  <a:ext uri="{0D108BD9-81ED-4DB2-BD59-A6C34878D82A}">
                    <a16:rowId xmlns:a16="http://schemas.microsoft.com/office/drawing/2014/main" val="478273874"/>
                  </a:ext>
                </a:extLst>
              </a:tr>
              <a:tr h="536944">
                <a:tc>
                  <a:txBody>
                    <a:bodyPr/>
                    <a:lstStyle/>
                    <a:p>
                      <a:r>
                        <a:rPr lang="en-AU" dirty="0"/>
                        <a:t>Have the application been signed off by an authorised officer (Chief Executive Officer or their delegate)</a:t>
                      </a:r>
                    </a:p>
                  </a:txBody>
                  <a:tcPr/>
                </a:tc>
                <a:tc>
                  <a:txBody>
                    <a:bodyPr/>
                    <a:lstStyle/>
                    <a:p>
                      <a:endParaRPr lang="en-AU" dirty="0"/>
                    </a:p>
                  </a:txBody>
                  <a:tcPr/>
                </a:tc>
                <a:extLst>
                  <a:ext uri="{0D108BD9-81ED-4DB2-BD59-A6C34878D82A}">
                    <a16:rowId xmlns:a16="http://schemas.microsoft.com/office/drawing/2014/main" val="133873739"/>
                  </a:ext>
                </a:extLst>
              </a:tr>
            </a:tbl>
          </a:graphicData>
        </a:graphic>
      </p:graphicFrame>
      <p:pic>
        <p:nvPicPr>
          <p:cNvPr id="7" name="Graphic 6" descr="Checkmark with solid fill">
            <a:extLst>
              <a:ext uri="{FF2B5EF4-FFF2-40B4-BE49-F238E27FC236}">
                <a16:creationId xmlns:a16="http://schemas.microsoft.com/office/drawing/2014/main" id="{40BFBC03-D9DB-A26C-0DB9-A6010B0D1C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64186" y="1169581"/>
            <a:ext cx="301256" cy="301256"/>
          </a:xfrm>
          <a:prstGeom prst="rect">
            <a:avLst/>
          </a:prstGeom>
        </p:spPr>
      </p:pic>
      <p:pic>
        <p:nvPicPr>
          <p:cNvPr id="2" name="Slide_23">
            <a:hlinkClick r:id="" action="ppaction://media"/>
            <a:extLst>
              <a:ext uri="{FF2B5EF4-FFF2-40B4-BE49-F238E27FC236}">
                <a16:creationId xmlns:a16="http://schemas.microsoft.com/office/drawing/2014/main" id="{F338A101-7119-D104-795F-5DF250E8AB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23783" y="329242"/>
            <a:ext cx="609600" cy="609600"/>
          </a:xfrm>
          <a:prstGeom prst="rect">
            <a:avLst/>
          </a:prstGeom>
        </p:spPr>
      </p:pic>
    </p:spTree>
    <p:extLst>
      <p:ext uri="{BB962C8B-B14F-4D97-AF65-F5344CB8AC3E}">
        <p14:creationId xmlns:p14="http://schemas.microsoft.com/office/powerpoint/2010/main" val="358429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7660C2B-F3DA-5D00-3E1C-83458737986E}"/>
              </a:ext>
            </a:extLst>
          </p:cNvPr>
          <p:cNvSpPr>
            <a:spLocks noGrp="1"/>
          </p:cNvSpPr>
          <p:nvPr>
            <p:ph type="body" sz="quarter" idx="12"/>
          </p:nvPr>
        </p:nvSpPr>
        <p:spPr>
          <a:xfrm>
            <a:off x="502315" y="1389327"/>
            <a:ext cx="3988398" cy="1031332"/>
          </a:xfrm>
        </p:spPr>
        <p:txBody>
          <a:bodyPr/>
          <a:lstStyle/>
          <a:p>
            <a:r>
              <a:rPr lang="en-AU" sz="2400" dirty="0"/>
              <a:t>Example: Environmental Impact Assessment checklist </a:t>
            </a:r>
          </a:p>
        </p:txBody>
      </p:sp>
      <p:sp>
        <p:nvSpPr>
          <p:cNvPr id="4" name="Text Placeholder 3">
            <a:extLst>
              <a:ext uri="{FF2B5EF4-FFF2-40B4-BE49-F238E27FC236}">
                <a16:creationId xmlns:a16="http://schemas.microsoft.com/office/drawing/2014/main" id="{C9ABA22D-C2A6-5B60-4FEE-19DD33BBC30C}"/>
              </a:ext>
            </a:extLst>
          </p:cNvPr>
          <p:cNvSpPr>
            <a:spLocks noGrp="1"/>
          </p:cNvSpPr>
          <p:nvPr>
            <p:ph type="body" sz="quarter" idx="13"/>
          </p:nvPr>
        </p:nvSpPr>
        <p:spPr>
          <a:xfrm>
            <a:off x="502315" y="2778225"/>
            <a:ext cx="3552299" cy="3043778"/>
          </a:xfrm>
        </p:spPr>
        <p:txBody>
          <a:bodyPr/>
          <a:lstStyle/>
          <a:p>
            <a:r>
              <a:rPr lang="en-AU" sz="1800" spc="60" dirty="0">
                <a:solidFill>
                  <a:srgbClr val="3B3838"/>
                </a:solidFill>
                <a:effectLst/>
                <a:latin typeface="+mn-lt"/>
                <a:ea typeface="DengXian" panose="02010600030101010101" pitchFamily="2" charset="-122"/>
                <a:cs typeface="Times New Roman" panose="02020603050405020304" pitchFamily="18" charset="0"/>
              </a:rPr>
              <a:t>The City of Albany adopted an internal procedure to guide the process for identifying potential environmental impacts of works on City managed lands: ENVIRONMENTAL CODE OF CONDUCT for works on Council controlled lands. </a:t>
            </a:r>
          </a:p>
          <a:p>
            <a:r>
              <a:rPr lang="en-AU" sz="1800" spc="60" dirty="0">
                <a:solidFill>
                  <a:srgbClr val="3B3838"/>
                </a:solidFill>
                <a:effectLst/>
                <a:latin typeface="+mn-lt"/>
                <a:ea typeface="DengXian" panose="02010600030101010101" pitchFamily="2" charset="-122"/>
                <a:cs typeface="Times New Roman" panose="02020603050405020304" pitchFamily="18" charset="0"/>
              </a:rPr>
              <a:t>This document includes the City’s ‘Environmental Impact Assessment Checklist’ and a ‘Statement of Compliance’</a:t>
            </a:r>
            <a:endParaRPr lang="en-AU" dirty="0">
              <a:latin typeface="+mn-lt"/>
            </a:endParaRPr>
          </a:p>
        </p:txBody>
      </p:sp>
      <p:pic>
        <p:nvPicPr>
          <p:cNvPr id="7" name="Picture 6">
            <a:extLst>
              <a:ext uri="{FF2B5EF4-FFF2-40B4-BE49-F238E27FC236}">
                <a16:creationId xmlns:a16="http://schemas.microsoft.com/office/drawing/2014/main" id="{663442AD-D768-5217-1262-7C3126EF03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0713" y="1049747"/>
            <a:ext cx="3552299" cy="512982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6573F10-4DB2-8F17-8DAF-CB8E67C126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0472" y="1026429"/>
            <a:ext cx="3552299" cy="5153141"/>
          </a:xfrm>
          <a:prstGeom prst="rect">
            <a:avLst/>
          </a:prstGeom>
          <a:ln>
            <a:noFill/>
          </a:ln>
          <a:effectLst>
            <a:outerShdw blurRad="292100" dist="139700" dir="2700000" algn="tl" rotWithShape="0">
              <a:srgbClr val="333333">
                <a:alpha val="65000"/>
              </a:srgbClr>
            </a:outerShdw>
          </a:effectLst>
        </p:spPr>
      </p:pic>
      <p:pic>
        <p:nvPicPr>
          <p:cNvPr id="2" name="Slide_24">
            <a:hlinkClick r:id="" action="ppaction://media"/>
            <a:extLst>
              <a:ext uri="{FF2B5EF4-FFF2-40B4-BE49-F238E27FC236}">
                <a16:creationId xmlns:a16="http://schemas.microsoft.com/office/drawing/2014/main" id="{00FC85EC-BD99-29FD-F0A3-0C2E1B2878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19678" y="192543"/>
            <a:ext cx="609600" cy="609600"/>
          </a:xfrm>
          <a:prstGeom prst="rect">
            <a:avLst/>
          </a:prstGeom>
        </p:spPr>
      </p:pic>
    </p:spTree>
    <p:extLst>
      <p:ext uri="{BB962C8B-B14F-4D97-AF65-F5344CB8AC3E}">
        <p14:creationId xmlns:p14="http://schemas.microsoft.com/office/powerpoint/2010/main" val="327823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3DB7D1-B772-1843-ABBE-AB0DC6436A42}"/>
              </a:ext>
            </a:extLst>
          </p:cNvPr>
          <p:cNvSpPr>
            <a:spLocks noGrp="1"/>
          </p:cNvSpPr>
          <p:nvPr>
            <p:ph type="body" sz="quarter" idx="12"/>
          </p:nvPr>
        </p:nvSpPr>
        <p:spPr>
          <a:xfrm>
            <a:off x="572759" y="1282525"/>
            <a:ext cx="4637088" cy="1031332"/>
          </a:xfrm>
        </p:spPr>
        <p:txBody>
          <a:bodyPr/>
          <a:lstStyle/>
          <a:p>
            <a:r>
              <a:rPr lang="en-AU" dirty="0"/>
              <a:t>Example: Shire of Cuballing Strategic purpose clearing permit </a:t>
            </a:r>
          </a:p>
        </p:txBody>
      </p:sp>
      <p:sp>
        <p:nvSpPr>
          <p:cNvPr id="4" name="Text Placeholder 3">
            <a:extLst>
              <a:ext uri="{FF2B5EF4-FFF2-40B4-BE49-F238E27FC236}">
                <a16:creationId xmlns:a16="http://schemas.microsoft.com/office/drawing/2014/main" id="{EA574110-3B73-A4BB-E218-4E852DD8FCC3}"/>
              </a:ext>
            </a:extLst>
          </p:cNvPr>
          <p:cNvSpPr>
            <a:spLocks noGrp="1"/>
          </p:cNvSpPr>
          <p:nvPr>
            <p:ph type="body" sz="quarter" idx="13"/>
          </p:nvPr>
        </p:nvSpPr>
        <p:spPr>
          <a:xfrm>
            <a:off x="572759" y="2744348"/>
            <a:ext cx="4447401" cy="3043778"/>
          </a:xfrm>
        </p:spPr>
        <p:txBody>
          <a:bodyPr/>
          <a:lstStyle/>
          <a:p>
            <a:pPr marL="285750" indent="-285750">
              <a:lnSpc>
                <a:spcPct val="100000"/>
              </a:lnSpc>
              <a:spcBef>
                <a:spcPts val="0"/>
              </a:spcBef>
              <a:spcAft>
                <a:spcPts val="600"/>
              </a:spcAft>
              <a:buFont typeface="Arial" pitchFamily="34" charset="0"/>
              <a:buChar char="•"/>
            </a:pPr>
            <a:r>
              <a:rPr lang="en-US" sz="1400" dirty="0">
                <a:latin typeface="+mn-lt"/>
              </a:rPr>
              <a:t>Authorized to clear between 14 August 2020 – 14 August 2030 (Permit duration till 14 August 2035)</a:t>
            </a:r>
          </a:p>
          <a:p>
            <a:pPr marL="285750" indent="-285750">
              <a:lnSpc>
                <a:spcPct val="100000"/>
              </a:lnSpc>
              <a:spcBef>
                <a:spcPts val="0"/>
              </a:spcBef>
              <a:spcAft>
                <a:spcPts val="600"/>
              </a:spcAft>
              <a:buFont typeface="Arial" pitchFamily="34" charset="0"/>
              <a:buChar char="•"/>
            </a:pPr>
            <a:r>
              <a:rPr lang="en-US" sz="1400" dirty="0">
                <a:latin typeface="+mn-lt"/>
              </a:rPr>
              <a:t>11 distinct project areas across the Shire, totaling 16.805ha of clearing footprint</a:t>
            </a:r>
          </a:p>
          <a:p>
            <a:pPr marL="285750" indent="-285750">
              <a:lnSpc>
                <a:spcPct val="100000"/>
              </a:lnSpc>
              <a:spcBef>
                <a:spcPts val="0"/>
              </a:spcBef>
              <a:spcAft>
                <a:spcPts val="600"/>
              </a:spcAft>
              <a:buFont typeface="Arial" pitchFamily="34" charset="0"/>
              <a:buChar char="•"/>
            </a:pPr>
            <a:r>
              <a:rPr lang="en-US" sz="1400" dirty="0">
                <a:latin typeface="+mn-lt"/>
              </a:rPr>
              <a:t>Offset: 41.68ha within two Shire managed reserves</a:t>
            </a:r>
          </a:p>
          <a:p>
            <a:pPr marL="285750" indent="-285750">
              <a:lnSpc>
                <a:spcPct val="100000"/>
              </a:lnSpc>
              <a:spcBef>
                <a:spcPts val="0"/>
              </a:spcBef>
              <a:spcAft>
                <a:spcPts val="600"/>
              </a:spcAft>
              <a:buFont typeface="Arial" pitchFamily="34" charset="0"/>
              <a:buChar char="•"/>
            </a:pPr>
            <a:r>
              <a:rPr lang="en-US" sz="1400" dirty="0">
                <a:latin typeface="+mn-lt"/>
              </a:rPr>
              <a:t>Management conditions:</a:t>
            </a:r>
          </a:p>
          <a:p>
            <a:pPr marL="742950" lvl="1" indent="-285750">
              <a:lnSpc>
                <a:spcPct val="100000"/>
              </a:lnSpc>
              <a:spcBef>
                <a:spcPts val="0"/>
              </a:spcBef>
              <a:spcAft>
                <a:spcPts val="600"/>
              </a:spcAft>
              <a:buFont typeface="Arial" pitchFamily="34" charset="0"/>
              <a:buChar char="•"/>
            </a:pPr>
            <a:r>
              <a:rPr lang="en-US" sz="1400" dirty="0"/>
              <a:t>Dieback &amp; weed control  </a:t>
            </a:r>
          </a:p>
          <a:p>
            <a:pPr marL="742950" lvl="1" indent="-285750">
              <a:lnSpc>
                <a:spcPct val="100000"/>
              </a:lnSpc>
              <a:spcBef>
                <a:spcPts val="0"/>
              </a:spcBef>
              <a:spcAft>
                <a:spcPts val="600"/>
              </a:spcAft>
              <a:buFont typeface="Arial" pitchFamily="34" charset="0"/>
              <a:buChar char="•"/>
            </a:pPr>
            <a:r>
              <a:rPr lang="en-US" sz="1400" dirty="0"/>
              <a:t>Fauna management – Black cockatoos and red-tailed phascogales</a:t>
            </a:r>
          </a:p>
          <a:p>
            <a:pPr marL="742950" lvl="1" indent="-285750">
              <a:lnSpc>
                <a:spcPct val="100000"/>
              </a:lnSpc>
              <a:spcBef>
                <a:spcPts val="0"/>
              </a:spcBef>
              <a:spcAft>
                <a:spcPts val="600"/>
              </a:spcAft>
              <a:buFont typeface="Arial" pitchFamily="34" charset="0"/>
              <a:buChar char="•"/>
            </a:pPr>
            <a:r>
              <a:rPr lang="en-US" sz="1400" dirty="0"/>
              <a:t>Flora – demarcate and avoid priority flora</a:t>
            </a:r>
          </a:p>
          <a:p>
            <a:pPr marL="742950" lvl="1" indent="-285750">
              <a:lnSpc>
                <a:spcPct val="100000"/>
              </a:lnSpc>
              <a:spcBef>
                <a:spcPts val="0"/>
              </a:spcBef>
              <a:spcAft>
                <a:spcPts val="600"/>
              </a:spcAft>
              <a:buFont typeface="Arial" pitchFamily="34" charset="0"/>
              <a:buChar char="•"/>
            </a:pPr>
            <a:r>
              <a:rPr lang="en-US" sz="1400" dirty="0"/>
              <a:t>Threatened and priority flora </a:t>
            </a:r>
          </a:p>
          <a:p>
            <a:pPr marL="742950" lvl="1" indent="-285750">
              <a:lnSpc>
                <a:spcPct val="100000"/>
              </a:lnSpc>
              <a:spcBef>
                <a:spcPts val="0"/>
              </a:spcBef>
              <a:spcAft>
                <a:spcPts val="600"/>
              </a:spcAft>
              <a:buFont typeface="Arial" pitchFamily="34" charset="0"/>
              <a:buChar char="•"/>
            </a:pPr>
            <a:r>
              <a:rPr lang="en-US" sz="1400" dirty="0"/>
              <a:t>Vegetative material and topsoil retention, revegetation &amp; rehabilitation (1.57ha)</a:t>
            </a:r>
          </a:p>
          <a:p>
            <a:pPr marL="285750" lvl="1" indent="-285750">
              <a:lnSpc>
                <a:spcPct val="100000"/>
              </a:lnSpc>
              <a:spcBef>
                <a:spcPts val="0"/>
              </a:spcBef>
              <a:spcAft>
                <a:spcPts val="600"/>
              </a:spcAft>
              <a:buFont typeface="Arial" panose="020B0604020202020204" pitchFamily="34" charset="0"/>
              <a:buChar char="•"/>
            </a:pPr>
            <a:r>
              <a:rPr lang="en-US" sz="1400" dirty="0">
                <a:cs typeface="Arial" panose="020B0604020202020204" pitchFamily="34" charset="0"/>
              </a:rPr>
              <a:t>Annual Reporting (on or before 30 June each year)</a:t>
            </a:r>
          </a:p>
          <a:p>
            <a:pPr>
              <a:lnSpc>
                <a:spcPct val="100000"/>
              </a:lnSpc>
              <a:spcBef>
                <a:spcPts val="0"/>
              </a:spcBef>
            </a:pPr>
            <a:endParaRPr lang="en-AU" sz="1400" dirty="0">
              <a:latin typeface="+mn-lt"/>
            </a:endParaRPr>
          </a:p>
        </p:txBody>
      </p:sp>
      <p:pic>
        <p:nvPicPr>
          <p:cNvPr id="7" name="Picture 6">
            <a:extLst>
              <a:ext uri="{FF2B5EF4-FFF2-40B4-BE49-F238E27FC236}">
                <a16:creationId xmlns:a16="http://schemas.microsoft.com/office/drawing/2014/main" id="{5E063269-424A-C12C-E969-961F1016FE31}"/>
              </a:ext>
            </a:extLst>
          </p:cNvPr>
          <p:cNvPicPr>
            <a:picLocks noChangeAspect="1"/>
          </p:cNvPicPr>
          <p:nvPr/>
        </p:nvPicPr>
        <p:blipFill>
          <a:blip r:embed="rId4"/>
          <a:stretch>
            <a:fillRect/>
          </a:stretch>
        </p:blipFill>
        <p:spPr>
          <a:xfrm>
            <a:off x="5384918" y="253971"/>
            <a:ext cx="6435699" cy="4536504"/>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3EC76470-9F8D-37ED-DADA-AF2AF03269B6}"/>
              </a:ext>
            </a:extLst>
          </p:cNvPr>
          <p:cNvPicPr>
            <a:picLocks noChangeAspect="1"/>
          </p:cNvPicPr>
          <p:nvPr/>
        </p:nvPicPr>
        <p:blipFill>
          <a:blip r:embed="rId5"/>
          <a:stretch>
            <a:fillRect/>
          </a:stretch>
        </p:blipFill>
        <p:spPr>
          <a:xfrm>
            <a:off x="8678697" y="4547220"/>
            <a:ext cx="3141920" cy="2056809"/>
          </a:xfrm>
          <a:prstGeom prst="rect">
            <a:avLst/>
          </a:prstGeom>
          <a:ln>
            <a:noFill/>
          </a:ln>
          <a:effectLst>
            <a:outerShdw blurRad="190500" algn="tl" rotWithShape="0">
              <a:srgbClr val="000000">
                <a:alpha val="70000"/>
              </a:srgbClr>
            </a:outerShdw>
          </a:effectLst>
        </p:spPr>
      </p:pic>
      <p:cxnSp>
        <p:nvCxnSpPr>
          <p:cNvPr id="9" name="Straight Arrow Connector 8">
            <a:extLst>
              <a:ext uri="{FF2B5EF4-FFF2-40B4-BE49-F238E27FC236}">
                <a16:creationId xmlns:a16="http://schemas.microsoft.com/office/drawing/2014/main" id="{0F487795-5D68-A7B2-A86E-055E5CB592B0}"/>
              </a:ext>
            </a:extLst>
          </p:cNvPr>
          <p:cNvCxnSpPr>
            <a:cxnSpLocks/>
          </p:cNvCxnSpPr>
          <p:nvPr/>
        </p:nvCxnSpPr>
        <p:spPr>
          <a:xfrm>
            <a:off x="8468629" y="1498565"/>
            <a:ext cx="1894571" cy="3967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Slide_25">
            <a:hlinkClick r:id="" action="ppaction://media"/>
            <a:extLst>
              <a:ext uri="{FF2B5EF4-FFF2-40B4-BE49-F238E27FC236}">
                <a16:creationId xmlns:a16="http://schemas.microsoft.com/office/drawing/2014/main" id="{4CA80E3B-4846-8546-1977-0D84686867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40057" y="888965"/>
            <a:ext cx="609600" cy="609600"/>
          </a:xfrm>
          <a:prstGeom prst="rect">
            <a:avLst/>
          </a:prstGeom>
        </p:spPr>
      </p:pic>
    </p:spTree>
    <p:extLst>
      <p:ext uri="{BB962C8B-B14F-4D97-AF65-F5344CB8AC3E}">
        <p14:creationId xmlns:p14="http://schemas.microsoft.com/office/powerpoint/2010/main" val="222280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D4D129B-E076-AF5A-DA47-8F20BF20B985}"/>
              </a:ext>
            </a:extLst>
          </p:cNvPr>
          <p:cNvSpPr/>
          <p:nvPr/>
        </p:nvSpPr>
        <p:spPr>
          <a:xfrm>
            <a:off x="5907831" y="2014791"/>
            <a:ext cx="5990002" cy="44298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itchFamily="34" charset="0"/>
              <a:buChar char="•"/>
            </a:pPr>
            <a:r>
              <a:rPr lang="en-US" dirty="0">
                <a:cs typeface="Arial" panose="020B0604020202020204" pitchFamily="34" charset="0"/>
              </a:rPr>
              <a:t>Due to potentially significant lead times – use for projects to be delivered within 2-5 years timeframe</a:t>
            </a:r>
          </a:p>
          <a:p>
            <a:pPr marL="285750" indent="-285750">
              <a:buFont typeface="Arial" pitchFamily="34" charset="0"/>
              <a:buChar char="•"/>
            </a:pPr>
            <a:endParaRPr lang="en-US" dirty="0">
              <a:cs typeface="Arial" panose="020B0604020202020204" pitchFamily="34" charset="0"/>
            </a:endParaRPr>
          </a:p>
          <a:p>
            <a:pPr marL="285750" indent="-285750">
              <a:buFont typeface="Arial" pitchFamily="34" charset="0"/>
              <a:buChar char="•"/>
            </a:pPr>
            <a:r>
              <a:rPr lang="en-US" dirty="0"/>
              <a:t>Undertake as many flora/fauna surveys as feasible to support the clearing permit application (but do not have to do them for all projects within the permit)</a:t>
            </a:r>
          </a:p>
          <a:p>
            <a:pPr marL="285750" indent="-285750">
              <a:buFont typeface="Arial" pitchFamily="34" charset="0"/>
              <a:buChar char="•"/>
            </a:pPr>
            <a:endParaRPr lang="en-US" dirty="0"/>
          </a:p>
          <a:p>
            <a:pPr marL="285750" indent="-285750">
              <a:buFont typeface="Arial" pitchFamily="34" charset="0"/>
              <a:buChar char="•"/>
            </a:pPr>
            <a:r>
              <a:rPr lang="en-US" dirty="0"/>
              <a:t>Group projects with similar design requirements to minimize the need for clearing permit amendments due to design changes affecting the clearing footprint</a:t>
            </a:r>
          </a:p>
          <a:p>
            <a:pPr marL="285750" indent="-285750">
              <a:buFont typeface="Arial" pitchFamily="34" charset="0"/>
              <a:buChar char="•"/>
            </a:pPr>
            <a:endParaRPr lang="en-US" dirty="0"/>
          </a:p>
          <a:p>
            <a:pPr marL="285750" indent="-285750">
              <a:buFont typeface="Arial" pitchFamily="34" charset="0"/>
              <a:buChar char="•"/>
            </a:pPr>
            <a:r>
              <a:rPr lang="en-US" dirty="0"/>
              <a:t>Consider an offset bank</a:t>
            </a:r>
          </a:p>
        </p:txBody>
      </p:sp>
      <p:sp>
        <p:nvSpPr>
          <p:cNvPr id="3" name="Text Placeholder 2">
            <a:extLst>
              <a:ext uri="{FF2B5EF4-FFF2-40B4-BE49-F238E27FC236}">
                <a16:creationId xmlns:a16="http://schemas.microsoft.com/office/drawing/2014/main" id="{E43DB7D1-B772-1843-ABBE-AB0DC6436A42}"/>
              </a:ext>
            </a:extLst>
          </p:cNvPr>
          <p:cNvSpPr>
            <a:spLocks noGrp="1"/>
          </p:cNvSpPr>
          <p:nvPr>
            <p:ph type="body" sz="quarter" idx="12"/>
          </p:nvPr>
        </p:nvSpPr>
        <p:spPr>
          <a:xfrm>
            <a:off x="572759" y="1282525"/>
            <a:ext cx="11325074" cy="1031332"/>
          </a:xfrm>
        </p:spPr>
        <p:txBody>
          <a:bodyPr/>
          <a:lstStyle/>
          <a:p>
            <a:r>
              <a:rPr lang="en-AU" dirty="0"/>
              <a:t>Example: Shire of Cuballing Strategic purpose clearing permit </a:t>
            </a:r>
          </a:p>
        </p:txBody>
      </p:sp>
      <p:sp>
        <p:nvSpPr>
          <p:cNvPr id="4" name="Text Placeholder 3">
            <a:extLst>
              <a:ext uri="{FF2B5EF4-FFF2-40B4-BE49-F238E27FC236}">
                <a16:creationId xmlns:a16="http://schemas.microsoft.com/office/drawing/2014/main" id="{EA574110-3B73-A4BB-E218-4E852DD8FCC3}"/>
              </a:ext>
            </a:extLst>
          </p:cNvPr>
          <p:cNvSpPr>
            <a:spLocks noGrp="1"/>
          </p:cNvSpPr>
          <p:nvPr>
            <p:ph type="body" sz="quarter" idx="13"/>
          </p:nvPr>
        </p:nvSpPr>
        <p:spPr>
          <a:xfrm>
            <a:off x="572759" y="1907111"/>
            <a:ext cx="5011804" cy="4429894"/>
          </a:xfrm>
        </p:spPr>
        <p:txBody>
          <a:bodyPr/>
          <a:lstStyle/>
          <a:p>
            <a:pPr>
              <a:lnSpc>
                <a:spcPct val="100000"/>
              </a:lnSpc>
              <a:spcBef>
                <a:spcPts val="0"/>
              </a:spcBef>
              <a:spcAft>
                <a:spcPts val="600"/>
              </a:spcAft>
            </a:pPr>
            <a:r>
              <a:rPr lang="en-US" sz="2000" b="1" dirty="0">
                <a:latin typeface="+mn-lt"/>
              </a:rPr>
              <a:t>Benefits</a:t>
            </a:r>
            <a:r>
              <a:rPr lang="en-US" sz="2000" dirty="0">
                <a:latin typeface="+mn-lt"/>
              </a:rPr>
              <a:t> </a:t>
            </a:r>
          </a:p>
          <a:p>
            <a:pPr marL="285750" indent="-285750">
              <a:spcBef>
                <a:spcPts val="600"/>
              </a:spcBef>
              <a:buFont typeface="Arial" pitchFamily="34" charset="0"/>
              <a:buChar char="•"/>
            </a:pPr>
            <a:r>
              <a:rPr lang="en-US" sz="2000" dirty="0">
                <a:latin typeface="+mn-lt"/>
              </a:rPr>
              <a:t>Increased certainty around timing of project delivery</a:t>
            </a:r>
          </a:p>
          <a:p>
            <a:pPr marL="285750" indent="-285750">
              <a:spcBef>
                <a:spcPts val="600"/>
              </a:spcBef>
              <a:buFont typeface="Arial" pitchFamily="34" charset="0"/>
              <a:buChar char="•"/>
            </a:pPr>
            <a:endParaRPr lang="en-US" sz="2000" dirty="0">
              <a:latin typeface="+mn-lt"/>
            </a:endParaRPr>
          </a:p>
          <a:p>
            <a:pPr marL="285750" indent="-285750">
              <a:spcBef>
                <a:spcPts val="600"/>
              </a:spcBef>
              <a:buFont typeface="Arial" pitchFamily="34" charset="0"/>
              <a:buChar char="•"/>
            </a:pPr>
            <a:r>
              <a:rPr lang="en-US" sz="2000" dirty="0">
                <a:latin typeface="+mn-lt"/>
              </a:rPr>
              <a:t>A single permit covering road projects and gravel requirements to accommodate these</a:t>
            </a:r>
          </a:p>
          <a:p>
            <a:pPr marL="285750" indent="-285750">
              <a:spcBef>
                <a:spcPts val="600"/>
              </a:spcBef>
              <a:buFont typeface="Arial" pitchFamily="34" charset="0"/>
              <a:buChar char="•"/>
            </a:pPr>
            <a:endParaRPr lang="en-US" sz="2000" dirty="0">
              <a:latin typeface="+mn-lt"/>
            </a:endParaRPr>
          </a:p>
          <a:p>
            <a:pPr marL="285750" indent="-285750">
              <a:spcBef>
                <a:spcPts val="600"/>
              </a:spcBef>
              <a:buFont typeface="Arial" pitchFamily="34" charset="0"/>
              <a:buChar char="•"/>
            </a:pPr>
            <a:r>
              <a:rPr lang="en-US" sz="2000" dirty="0">
                <a:latin typeface="+mn-lt"/>
              </a:rPr>
              <a:t>Simplified administration, including an offset package – one permit vs multiple permits for individual projects</a:t>
            </a:r>
          </a:p>
          <a:p>
            <a:pPr marL="285750" indent="-285750">
              <a:spcBef>
                <a:spcPts val="600"/>
              </a:spcBef>
              <a:buFont typeface="Arial" pitchFamily="34" charset="0"/>
              <a:buChar char="•"/>
            </a:pPr>
            <a:endParaRPr lang="en-US" sz="2000" dirty="0">
              <a:latin typeface="+mn-lt"/>
            </a:endParaRPr>
          </a:p>
          <a:p>
            <a:pPr marL="285750" indent="-285750">
              <a:spcBef>
                <a:spcPts val="600"/>
              </a:spcBef>
              <a:buFont typeface="Arial" pitchFamily="34" charset="0"/>
              <a:buChar char="•"/>
            </a:pPr>
            <a:r>
              <a:rPr lang="en-US" sz="2000" dirty="0">
                <a:latin typeface="+mn-lt"/>
              </a:rPr>
              <a:t>Significant cost saving on clearing permit fees ($4,000 vs $27,800)</a:t>
            </a:r>
          </a:p>
          <a:p>
            <a:pPr>
              <a:lnSpc>
                <a:spcPct val="100000"/>
              </a:lnSpc>
              <a:spcBef>
                <a:spcPts val="0"/>
              </a:spcBef>
            </a:pPr>
            <a:endParaRPr lang="en-AU" sz="2000" dirty="0">
              <a:latin typeface="+mn-lt"/>
            </a:endParaRPr>
          </a:p>
        </p:txBody>
      </p:sp>
      <p:pic>
        <p:nvPicPr>
          <p:cNvPr id="5" name="Graphic 4" descr="Lights On with solid fill">
            <a:extLst>
              <a:ext uri="{FF2B5EF4-FFF2-40B4-BE49-F238E27FC236}">
                <a16:creationId xmlns:a16="http://schemas.microsoft.com/office/drawing/2014/main" id="{3E461AD2-0D30-7BEC-70CD-FEEBF939C7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51360" y="2830230"/>
            <a:ext cx="784839" cy="784839"/>
          </a:xfrm>
          <a:prstGeom prst="rect">
            <a:avLst/>
          </a:prstGeom>
        </p:spPr>
      </p:pic>
      <p:pic>
        <p:nvPicPr>
          <p:cNvPr id="6" name="Slide_26">
            <a:hlinkClick r:id="" action="ppaction://media"/>
            <a:extLst>
              <a:ext uri="{FF2B5EF4-FFF2-40B4-BE49-F238E27FC236}">
                <a16:creationId xmlns:a16="http://schemas.microsoft.com/office/drawing/2014/main" id="{30AC243D-8945-EF25-3707-8A8251C869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07593" y="225724"/>
            <a:ext cx="609600" cy="609600"/>
          </a:xfrm>
          <a:prstGeom prst="rect">
            <a:avLst/>
          </a:prstGeom>
        </p:spPr>
      </p:pic>
    </p:spTree>
    <p:extLst>
      <p:ext uri="{BB962C8B-B14F-4D97-AF65-F5344CB8AC3E}">
        <p14:creationId xmlns:p14="http://schemas.microsoft.com/office/powerpoint/2010/main" val="61577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0A4CA0-E2CF-8241-3D28-2C13CA73D0A7}"/>
              </a:ext>
            </a:extLst>
          </p:cNvPr>
          <p:cNvSpPr>
            <a:spLocks noGrp="1"/>
          </p:cNvSpPr>
          <p:nvPr>
            <p:ph type="body" sz="quarter" idx="12"/>
          </p:nvPr>
        </p:nvSpPr>
        <p:spPr>
          <a:xfrm>
            <a:off x="1764358" y="739685"/>
            <a:ext cx="4637088" cy="1031332"/>
          </a:xfrm>
        </p:spPr>
        <p:txBody>
          <a:bodyPr/>
          <a:lstStyle/>
          <a:p>
            <a:r>
              <a:rPr lang="en-AU" dirty="0"/>
              <a:t>Offsets </a:t>
            </a:r>
          </a:p>
        </p:txBody>
      </p:sp>
      <p:sp>
        <p:nvSpPr>
          <p:cNvPr id="4" name="Text Placeholder 3">
            <a:extLst>
              <a:ext uri="{FF2B5EF4-FFF2-40B4-BE49-F238E27FC236}">
                <a16:creationId xmlns:a16="http://schemas.microsoft.com/office/drawing/2014/main" id="{18911B16-F533-B9E3-CF1C-DF94DAB07DD5}"/>
              </a:ext>
            </a:extLst>
          </p:cNvPr>
          <p:cNvSpPr>
            <a:spLocks noGrp="1"/>
          </p:cNvSpPr>
          <p:nvPr>
            <p:ph type="body" sz="quarter" idx="13"/>
          </p:nvPr>
        </p:nvSpPr>
        <p:spPr>
          <a:xfrm>
            <a:off x="443831" y="1623855"/>
            <a:ext cx="3495527" cy="3043778"/>
          </a:xfrm>
        </p:spPr>
        <p:txBody>
          <a:bodyPr/>
          <a:lstStyle/>
          <a:p>
            <a:r>
              <a:rPr lang="en-AU" dirty="0"/>
              <a:t>Applied when clearing at variance with one or more of the clearing principles</a:t>
            </a:r>
          </a:p>
          <a:p>
            <a:r>
              <a:rPr lang="en-AU" dirty="0"/>
              <a:t>Guided by the State’s offsets framework (Policy, Offsets register, Guidelines and Offsets metric)</a:t>
            </a:r>
          </a:p>
          <a:p>
            <a:r>
              <a:rPr lang="en-AU" dirty="0"/>
              <a:t>Include:</a:t>
            </a:r>
          </a:p>
          <a:p>
            <a:pPr marL="285750" indent="-285750">
              <a:buFont typeface="Arial" panose="020B0604020202020204" pitchFamily="34" charset="0"/>
              <a:buChar char="•"/>
            </a:pPr>
            <a:r>
              <a:rPr lang="en-AU" dirty="0"/>
              <a:t>Protecting and maintaining vegetation on land </a:t>
            </a:r>
          </a:p>
          <a:p>
            <a:pPr marL="285750" indent="-285750">
              <a:buFont typeface="Arial" panose="020B0604020202020204" pitchFamily="34" charset="0"/>
              <a:buChar char="•"/>
            </a:pPr>
            <a:r>
              <a:rPr lang="en-AU" dirty="0"/>
              <a:t>Rehabilitation </a:t>
            </a:r>
          </a:p>
          <a:p>
            <a:pPr marL="285750" indent="-285750">
              <a:buFont typeface="Arial" panose="020B0604020202020204" pitchFamily="34" charset="0"/>
              <a:buChar char="•"/>
            </a:pPr>
            <a:r>
              <a:rPr lang="en-AU" dirty="0"/>
              <a:t>Monetary contribution to the State’s offset fund</a:t>
            </a:r>
          </a:p>
          <a:p>
            <a:pPr marL="285750" indent="-285750">
              <a:buFont typeface="Arial" panose="020B0604020202020204" pitchFamily="34" charset="0"/>
              <a:buChar char="•"/>
            </a:pPr>
            <a:r>
              <a:rPr lang="en-AU" dirty="0"/>
              <a:t>Installation of alternative nesting structures</a:t>
            </a:r>
          </a:p>
          <a:p>
            <a:endParaRPr lang="en-AU" dirty="0"/>
          </a:p>
        </p:txBody>
      </p:sp>
      <p:pic>
        <p:nvPicPr>
          <p:cNvPr id="8" name="Picture 7">
            <a:extLst>
              <a:ext uri="{FF2B5EF4-FFF2-40B4-BE49-F238E27FC236}">
                <a16:creationId xmlns:a16="http://schemas.microsoft.com/office/drawing/2014/main" id="{1A4A69A2-87F9-8EB4-C51D-9212F508B639}"/>
              </a:ext>
            </a:extLst>
          </p:cNvPr>
          <p:cNvPicPr>
            <a:picLocks noChangeAspect="1"/>
          </p:cNvPicPr>
          <p:nvPr/>
        </p:nvPicPr>
        <p:blipFill>
          <a:blip r:embed="rId4"/>
          <a:srcRect t="813" r="3768" b="-1"/>
          <a:stretch/>
        </p:blipFill>
        <p:spPr>
          <a:xfrm>
            <a:off x="3939358" y="1362367"/>
            <a:ext cx="8054168" cy="5132369"/>
          </a:xfrm>
          <a:prstGeom prst="rect">
            <a:avLst/>
          </a:prstGeom>
        </p:spPr>
      </p:pic>
      <p:sp>
        <p:nvSpPr>
          <p:cNvPr id="9" name="TextBox 8">
            <a:extLst>
              <a:ext uri="{FF2B5EF4-FFF2-40B4-BE49-F238E27FC236}">
                <a16:creationId xmlns:a16="http://schemas.microsoft.com/office/drawing/2014/main" id="{44C174A2-8952-4778-C8D8-8147DFE69492}"/>
              </a:ext>
            </a:extLst>
          </p:cNvPr>
          <p:cNvSpPr txBox="1"/>
          <p:nvPr/>
        </p:nvSpPr>
        <p:spPr>
          <a:xfrm>
            <a:off x="10413308" y="6494736"/>
            <a:ext cx="2360428" cy="276999"/>
          </a:xfrm>
          <a:prstGeom prst="rect">
            <a:avLst/>
          </a:prstGeom>
          <a:noFill/>
        </p:spPr>
        <p:txBody>
          <a:bodyPr wrap="square" rtlCol="0">
            <a:spAutoFit/>
          </a:bodyPr>
          <a:lstStyle/>
          <a:p>
            <a:r>
              <a:rPr lang="en-AU" sz="1200" dirty="0"/>
              <a:t>Source: DWER, 2021</a:t>
            </a:r>
          </a:p>
        </p:txBody>
      </p:sp>
      <p:pic>
        <p:nvPicPr>
          <p:cNvPr id="2" name="Slide_27">
            <a:hlinkClick r:id="" action="ppaction://media"/>
            <a:extLst>
              <a:ext uri="{FF2B5EF4-FFF2-40B4-BE49-F238E27FC236}">
                <a16:creationId xmlns:a16="http://schemas.microsoft.com/office/drawing/2014/main" id="{633E1B06-4284-2F7F-19E1-181EA35985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18042" y="363264"/>
            <a:ext cx="609600" cy="609600"/>
          </a:xfrm>
          <a:prstGeom prst="rect">
            <a:avLst/>
          </a:prstGeom>
        </p:spPr>
      </p:pic>
    </p:spTree>
    <p:extLst>
      <p:ext uri="{BB962C8B-B14F-4D97-AF65-F5344CB8AC3E}">
        <p14:creationId xmlns:p14="http://schemas.microsoft.com/office/powerpoint/2010/main" val="71653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blue square with white dots&#10;&#10;Description automatically generated">
            <a:extLst>
              <a:ext uri="{FF2B5EF4-FFF2-40B4-BE49-F238E27FC236}">
                <a16:creationId xmlns:a16="http://schemas.microsoft.com/office/drawing/2014/main" id="{B8BBDBA4-DE50-F8AD-0915-146ACA20E85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81194"/>
            <a:ext cx="12191775" cy="3876805"/>
          </a:xfrm>
          <a:prstGeom prst="rect">
            <a:avLst/>
          </a:prstGeom>
          <a:ln>
            <a:solidFill>
              <a:srgbClr val="002448"/>
            </a:solidFill>
          </a:ln>
        </p:spPr>
      </p:pic>
      <p:sp>
        <p:nvSpPr>
          <p:cNvPr id="11" name="Text Placeholder 10">
            <a:extLst>
              <a:ext uri="{FF2B5EF4-FFF2-40B4-BE49-F238E27FC236}">
                <a16:creationId xmlns:a16="http://schemas.microsoft.com/office/drawing/2014/main" id="{828DC69A-C6A1-F44C-8505-22DE5090CED4}"/>
              </a:ext>
            </a:extLst>
          </p:cNvPr>
          <p:cNvSpPr>
            <a:spLocks noGrp="1"/>
          </p:cNvSpPr>
          <p:nvPr>
            <p:ph type="body" sz="quarter" idx="15"/>
          </p:nvPr>
        </p:nvSpPr>
        <p:spPr/>
        <p:txBody>
          <a:bodyPr/>
          <a:lstStyle/>
          <a:p>
            <a:fld id="{2D2125C3-12D6-9C4D-A886-EF33B9EE15C6}" type="slidenum">
              <a:rPr lang="en-US" smtClean="0"/>
              <a:t>28</a:t>
            </a:fld>
            <a:endParaRPr lang="en-US" dirty="0"/>
          </a:p>
        </p:txBody>
      </p:sp>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845190" y="528455"/>
            <a:ext cx="8569713" cy="503488"/>
          </a:xfrm>
        </p:spPr>
        <p:txBody>
          <a:bodyPr anchor="b"/>
          <a:lstStyle/>
          <a:p>
            <a:r>
              <a:rPr lang="en-US" dirty="0"/>
              <a:t>Summary – Meeting regulatory requirements</a:t>
            </a:r>
          </a:p>
        </p:txBody>
      </p:sp>
      <p:sp>
        <p:nvSpPr>
          <p:cNvPr id="8" name="Text Placeholder 1">
            <a:extLst>
              <a:ext uri="{FF2B5EF4-FFF2-40B4-BE49-F238E27FC236}">
                <a16:creationId xmlns:a16="http://schemas.microsoft.com/office/drawing/2014/main" id="{27CBEEB6-7025-FF4E-B274-73EB46DF0D61}"/>
              </a:ext>
            </a:extLst>
          </p:cNvPr>
          <p:cNvSpPr txBox="1">
            <a:spLocks/>
          </p:cNvSpPr>
          <p:nvPr/>
        </p:nvSpPr>
        <p:spPr>
          <a:xfrm>
            <a:off x="828876" y="3837959"/>
            <a:ext cx="2843375" cy="3111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latin typeface="+mn-lt"/>
              </a:rPr>
              <a:t>Legislation   </a:t>
            </a:r>
          </a:p>
        </p:txBody>
      </p:sp>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518260" y="4177088"/>
            <a:ext cx="3153992" cy="2680911"/>
          </a:xfrm>
        </p:spPr>
        <p:txBody>
          <a:bodyPr/>
          <a:lstStyle/>
          <a:p>
            <a:pPr>
              <a:lnSpc>
                <a:spcPct val="100000"/>
              </a:lnSpc>
            </a:pPr>
            <a:r>
              <a:rPr lang="en-US" sz="1600" i="1" dirty="0">
                <a:solidFill>
                  <a:schemeClr val="bg1"/>
                </a:solidFill>
              </a:rPr>
              <a:t>Environmental Protection Act 1986</a:t>
            </a:r>
          </a:p>
          <a:p>
            <a:pPr>
              <a:lnSpc>
                <a:spcPct val="100000"/>
              </a:lnSpc>
            </a:pPr>
            <a:r>
              <a:rPr lang="en-US" sz="1600" i="1" dirty="0">
                <a:solidFill>
                  <a:schemeClr val="bg1"/>
                </a:solidFill>
              </a:rPr>
              <a:t>Biodiversity Conservation Act 2016</a:t>
            </a:r>
          </a:p>
          <a:p>
            <a:pPr>
              <a:lnSpc>
                <a:spcPct val="100000"/>
              </a:lnSpc>
            </a:pPr>
            <a:r>
              <a:rPr lang="en-US" sz="1600" i="1" dirty="0">
                <a:solidFill>
                  <a:schemeClr val="bg1"/>
                </a:solidFill>
              </a:rPr>
              <a:t>Environmental Protection and Biodiversity Conservation Act 1999</a:t>
            </a:r>
          </a:p>
          <a:p>
            <a:pPr>
              <a:lnSpc>
                <a:spcPct val="100000"/>
              </a:lnSpc>
            </a:pPr>
            <a:r>
              <a:rPr lang="en-US" dirty="0">
                <a:solidFill>
                  <a:schemeClr val="bg1"/>
                </a:solidFill>
              </a:rPr>
              <a:t>Other </a:t>
            </a:r>
            <a:endParaRPr lang="en-US" sz="1600" dirty="0">
              <a:solidFill>
                <a:schemeClr val="bg1"/>
              </a:solidFill>
            </a:endParaRPr>
          </a:p>
          <a:p>
            <a:pPr>
              <a:lnSpc>
                <a:spcPct val="100000"/>
              </a:lnSpc>
            </a:pPr>
            <a:endParaRPr lang="en-US" sz="1600" dirty="0">
              <a:solidFill>
                <a:schemeClr val="bg1"/>
              </a:solidFill>
            </a:endParaRPr>
          </a:p>
          <a:p>
            <a:pPr>
              <a:lnSpc>
                <a:spcPct val="100000"/>
              </a:lnSpc>
            </a:pPr>
            <a:r>
              <a:rPr lang="en-US" sz="1600" dirty="0">
                <a:solidFill>
                  <a:schemeClr val="bg1"/>
                </a:solidFill>
              </a:rPr>
              <a:t> </a:t>
            </a:r>
          </a:p>
        </p:txBody>
      </p:sp>
      <p:sp>
        <p:nvSpPr>
          <p:cNvPr id="12" name="Text Placeholder 4">
            <a:extLst>
              <a:ext uri="{FF2B5EF4-FFF2-40B4-BE49-F238E27FC236}">
                <a16:creationId xmlns:a16="http://schemas.microsoft.com/office/drawing/2014/main" id="{C6CFAB74-00AA-7AFA-D6EA-A564C79E2CDB}"/>
              </a:ext>
            </a:extLst>
          </p:cNvPr>
          <p:cNvSpPr txBox="1">
            <a:spLocks/>
          </p:cNvSpPr>
          <p:nvPr/>
        </p:nvSpPr>
        <p:spPr>
          <a:xfrm>
            <a:off x="4241955" y="4165451"/>
            <a:ext cx="1457573" cy="1677593"/>
          </a:xfrm>
          <a:prstGeom prst="rect">
            <a:avLst/>
          </a:prstGeom>
        </p:spPr>
        <p:txBody>
          <a:bodyPr vert="horz" lIns="0" tIns="0" rIns="0" bIns="0" rtlCol="0">
            <a:noAutofit/>
          </a:bodyPr>
          <a:lstStyle>
            <a:lvl1pPr marL="0" indent="0" algn="r" defTabSz="914400" rtl="0" eaLnBrk="1" latinLnBrk="0" hangingPunct="1">
              <a:lnSpc>
                <a:spcPct val="90000"/>
              </a:lnSpc>
              <a:spcBef>
                <a:spcPts val="0"/>
              </a:spcBef>
              <a:buFont typeface="Arial" panose="020B0604020202020204" pitchFamily="34" charset="0"/>
              <a:buNone/>
              <a:defRPr sz="800" kern="1200" baseline="0">
                <a:solidFill>
                  <a:schemeClr val="bg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en-US" sz="1600" dirty="0"/>
              <a:t>Avoid</a:t>
            </a:r>
          </a:p>
          <a:p>
            <a:pPr algn="l">
              <a:lnSpc>
                <a:spcPct val="100000"/>
              </a:lnSpc>
            </a:pPr>
            <a:endParaRPr lang="en-US" sz="1600" dirty="0"/>
          </a:p>
          <a:p>
            <a:pPr algn="l">
              <a:lnSpc>
                <a:spcPct val="100000"/>
              </a:lnSpc>
            </a:pPr>
            <a:r>
              <a:rPr lang="en-US" sz="1600" dirty="0" err="1"/>
              <a:t>Minimise</a:t>
            </a:r>
            <a:endParaRPr lang="en-US" sz="1600" dirty="0"/>
          </a:p>
          <a:p>
            <a:pPr algn="l">
              <a:lnSpc>
                <a:spcPct val="100000"/>
              </a:lnSpc>
            </a:pPr>
            <a:endParaRPr lang="en-US" sz="1600" dirty="0"/>
          </a:p>
          <a:p>
            <a:pPr algn="l">
              <a:lnSpc>
                <a:spcPct val="100000"/>
              </a:lnSpc>
            </a:pPr>
            <a:r>
              <a:rPr lang="en-US" sz="1600" dirty="0"/>
              <a:t>Rehabilitate</a:t>
            </a:r>
          </a:p>
          <a:p>
            <a:pPr algn="l">
              <a:lnSpc>
                <a:spcPct val="100000"/>
              </a:lnSpc>
            </a:pPr>
            <a:endParaRPr lang="en-US" sz="1600" dirty="0"/>
          </a:p>
          <a:p>
            <a:pPr algn="l">
              <a:lnSpc>
                <a:spcPct val="100000"/>
              </a:lnSpc>
            </a:pPr>
            <a:r>
              <a:rPr lang="en-US" sz="1600" dirty="0"/>
              <a:t>Offset</a:t>
            </a:r>
          </a:p>
          <a:p>
            <a:pPr algn="l">
              <a:lnSpc>
                <a:spcPct val="100000"/>
              </a:lnSpc>
            </a:pPr>
            <a:endParaRPr lang="en-US" sz="1600" dirty="0"/>
          </a:p>
        </p:txBody>
      </p:sp>
      <p:sp>
        <p:nvSpPr>
          <p:cNvPr id="14" name="Text Placeholder 6">
            <a:extLst>
              <a:ext uri="{FF2B5EF4-FFF2-40B4-BE49-F238E27FC236}">
                <a16:creationId xmlns:a16="http://schemas.microsoft.com/office/drawing/2014/main" id="{C3E05868-FBFD-A049-6B5B-F83CABBE828C}"/>
              </a:ext>
            </a:extLst>
          </p:cNvPr>
          <p:cNvSpPr txBox="1">
            <a:spLocks/>
          </p:cNvSpPr>
          <p:nvPr/>
        </p:nvSpPr>
        <p:spPr>
          <a:xfrm>
            <a:off x="6492474" y="4197219"/>
            <a:ext cx="2517775" cy="16189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chemeClr val="bg1"/>
                </a:solidFill>
                <a:latin typeface="Gantari Light" pitchFamily="2" charset="77"/>
              </a:rPr>
              <a:t>Road infrastructure </a:t>
            </a:r>
            <a:r>
              <a:rPr lang="en-US" sz="1600" b="1" dirty="0">
                <a:solidFill>
                  <a:schemeClr val="bg1"/>
                </a:solidFill>
                <a:latin typeface="Gantari Light" pitchFamily="2" charset="77"/>
              </a:rPr>
              <a:t>maintenance</a:t>
            </a:r>
            <a:r>
              <a:rPr lang="en-US" sz="1600" dirty="0">
                <a:solidFill>
                  <a:schemeClr val="bg1"/>
                </a:solidFill>
                <a:latin typeface="Gantari Light" pitchFamily="2" charset="77"/>
              </a:rPr>
              <a:t> activities are exempt</a:t>
            </a:r>
          </a:p>
          <a:p>
            <a:pPr marL="0" indent="0">
              <a:lnSpc>
                <a:spcPct val="100000"/>
              </a:lnSpc>
              <a:buNone/>
            </a:pPr>
            <a:r>
              <a:rPr lang="en-US" sz="1600" dirty="0">
                <a:solidFill>
                  <a:schemeClr val="bg1"/>
                </a:solidFill>
                <a:latin typeface="Gantari Light" pitchFamily="2" charset="77"/>
              </a:rPr>
              <a:t>Some exemptions do not </a:t>
            </a:r>
            <a:r>
              <a:rPr lang="en-US" sz="1600">
                <a:solidFill>
                  <a:schemeClr val="bg1"/>
                </a:solidFill>
                <a:latin typeface="Gantari Light" pitchFamily="2" charset="77"/>
              </a:rPr>
              <a:t>apply in Environmentally </a:t>
            </a:r>
            <a:r>
              <a:rPr lang="en-US" sz="1600" dirty="0">
                <a:solidFill>
                  <a:schemeClr val="bg1"/>
                </a:solidFill>
                <a:latin typeface="Gantari Light" pitchFamily="2" charset="77"/>
              </a:rPr>
              <a:t>Sensitive Areas (ESAs)</a:t>
            </a:r>
          </a:p>
        </p:txBody>
      </p:sp>
      <p:sp>
        <p:nvSpPr>
          <p:cNvPr id="16" name="Text Placeholder 8">
            <a:extLst>
              <a:ext uri="{FF2B5EF4-FFF2-40B4-BE49-F238E27FC236}">
                <a16:creationId xmlns:a16="http://schemas.microsoft.com/office/drawing/2014/main" id="{0F26E1CC-5965-BDB9-AA57-B3E662602B0C}"/>
              </a:ext>
            </a:extLst>
          </p:cNvPr>
          <p:cNvSpPr txBox="1">
            <a:spLocks/>
          </p:cNvSpPr>
          <p:nvPr/>
        </p:nvSpPr>
        <p:spPr>
          <a:xfrm>
            <a:off x="9313379" y="4197219"/>
            <a:ext cx="2360361" cy="15351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solidFill>
                  <a:schemeClr val="bg1"/>
                </a:solidFill>
                <a:latin typeface="Gantari Light" pitchFamily="2" charset="77"/>
              </a:rPr>
              <a:t>Refer to DWER Guidelines</a:t>
            </a:r>
          </a:p>
          <a:p>
            <a:pPr marL="0" indent="0">
              <a:lnSpc>
                <a:spcPct val="100000"/>
              </a:lnSpc>
              <a:buNone/>
            </a:pPr>
            <a:r>
              <a:rPr lang="en-US" sz="1600" dirty="0">
                <a:solidFill>
                  <a:schemeClr val="bg1"/>
                </a:solidFill>
                <a:latin typeface="Gantari Light" pitchFamily="2" charset="77"/>
              </a:rPr>
              <a:t>Engage with DWER prior lodging a clearing application</a:t>
            </a:r>
          </a:p>
          <a:p>
            <a:pPr marL="0" indent="0">
              <a:lnSpc>
                <a:spcPct val="100000"/>
              </a:lnSpc>
              <a:buNone/>
            </a:pPr>
            <a:r>
              <a:rPr lang="en-US" sz="1600" dirty="0">
                <a:solidFill>
                  <a:schemeClr val="bg1"/>
                </a:solidFill>
                <a:latin typeface="Gantari Light" pitchFamily="2" charset="77"/>
              </a:rPr>
              <a:t>Consider strategic permits</a:t>
            </a:r>
          </a:p>
          <a:p>
            <a:pPr marL="0" indent="0">
              <a:lnSpc>
                <a:spcPct val="100000"/>
              </a:lnSpc>
              <a:buNone/>
            </a:pPr>
            <a:r>
              <a:rPr lang="en-US" sz="1600" dirty="0">
                <a:solidFill>
                  <a:schemeClr val="bg1"/>
                </a:solidFill>
                <a:latin typeface="Gantari Light" pitchFamily="2" charset="77"/>
              </a:rPr>
              <a:t> </a:t>
            </a:r>
          </a:p>
          <a:p>
            <a:pPr>
              <a:lnSpc>
                <a:spcPct val="100000"/>
              </a:lnSpc>
            </a:pPr>
            <a:endParaRPr lang="en-US" sz="1600" dirty="0"/>
          </a:p>
        </p:txBody>
      </p:sp>
      <p:pic>
        <p:nvPicPr>
          <p:cNvPr id="18" name="Picture Placeholder 20">
            <a:extLst>
              <a:ext uri="{FF2B5EF4-FFF2-40B4-BE49-F238E27FC236}">
                <a16:creationId xmlns:a16="http://schemas.microsoft.com/office/drawing/2014/main" id="{96676D45-559E-34F9-9AE2-25E013AF2C5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840792" y="2080325"/>
            <a:ext cx="1520825" cy="1517650"/>
          </a:xfrm>
          <a:prstGeom prst="rect">
            <a:avLst/>
          </a:prstGeom>
        </p:spPr>
      </p:pic>
      <p:pic>
        <p:nvPicPr>
          <p:cNvPr id="19" name="Picture Placeholder 22">
            <a:extLst>
              <a:ext uri="{FF2B5EF4-FFF2-40B4-BE49-F238E27FC236}">
                <a16:creationId xmlns:a16="http://schemas.microsoft.com/office/drawing/2014/main" id="{7E0E48B1-4951-0D65-FF9C-08F00F83A25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626225" y="2062163"/>
            <a:ext cx="1520825" cy="1517650"/>
          </a:xfrm>
          <a:prstGeom prst="rect">
            <a:avLst/>
          </a:prstGeom>
        </p:spPr>
      </p:pic>
      <p:pic>
        <p:nvPicPr>
          <p:cNvPr id="22" name="Picture Placeholder 18">
            <a:extLst>
              <a:ext uri="{FF2B5EF4-FFF2-40B4-BE49-F238E27FC236}">
                <a16:creationId xmlns:a16="http://schemas.microsoft.com/office/drawing/2014/main" id="{30F5A5EF-1F54-78AC-1CE4-5CA72C2DA86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55360" y="2074938"/>
            <a:ext cx="1520825" cy="1517650"/>
          </a:xfrm>
          <a:prstGeom prst="rect">
            <a:avLst/>
          </a:prstGeom>
          <a:ln>
            <a:noFill/>
          </a:ln>
        </p:spPr>
      </p:pic>
      <p:sp>
        <p:nvSpPr>
          <p:cNvPr id="31" name="Text Placeholder 1">
            <a:extLst>
              <a:ext uri="{FF2B5EF4-FFF2-40B4-BE49-F238E27FC236}">
                <a16:creationId xmlns:a16="http://schemas.microsoft.com/office/drawing/2014/main" id="{7A83E815-DE1D-E6A8-998E-ABA5A9A885C7}"/>
              </a:ext>
            </a:extLst>
          </p:cNvPr>
          <p:cNvSpPr txBox="1">
            <a:spLocks/>
          </p:cNvSpPr>
          <p:nvPr/>
        </p:nvSpPr>
        <p:spPr>
          <a:xfrm>
            <a:off x="3598675" y="3854105"/>
            <a:ext cx="2404260" cy="28031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latin typeface="+mn-lt"/>
              </a:rPr>
              <a:t>Mitigation hierarchy  </a:t>
            </a:r>
          </a:p>
        </p:txBody>
      </p:sp>
      <p:sp>
        <p:nvSpPr>
          <p:cNvPr id="34" name="Text Placeholder 1">
            <a:extLst>
              <a:ext uri="{FF2B5EF4-FFF2-40B4-BE49-F238E27FC236}">
                <a16:creationId xmlns:a16="http://schemas.microsoft.com/office/drawing/2014/main" id="{9337E002-8502-E47F-65FD-1E311862B764}"/>
              </a:ext>
            </a:extLst>
          </p:cNvPr>
          <p:cNvSpPr txBox="1">
            <a:spLocks/>
          </p:cNvSpPr>
          <p:nvPr/>
        </p:nvSpPr>
        <p:spPr>
          <a:xfrm>
            <a:off x="6840929" y="3837959"/>
            <a:ext cx="2612241" cy="294808"/>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latin typeface="+mn-lt"/>
              </a:rPr>
              <a:t>Exemptions</a:t>
            </a:r>
          </a:p>
        </p:txBody>
      </p:sp>
      <p:sp>
        <p:nvSpPr>
          <p:cNvPr id="35" name="Text Placeholder 1">
            <a:extLst>
              <a:ext uri="{FF2B5EF4-FFF2-40B4-BE49-F238E27FC236}">
                <a16:creationId xmlns:a16="http://schemas.microsoft.com/office/drawing/2014/main" id="{872A239F-E156-4B3F-BE82-F35562E95825}"/>
              </a:ext>
            </a:extLst>
          </p:cNvPr>
          <p:cNvSpPr txBox="1">
            <a:spLocks/>
          </p:cNvSpPr>
          <p:nvPr/>
        </p:nvSpPr>
        <p:spPr>
          <a:xfrm>
            <a:off x="9527943" y="3854301"/>
            <a:ext cx="2660927" cy="31115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latin typeface="+mn-lt"/>
              </a:rPr>
              <a:t>Clearing permit </a:t>
            </a:r>
          </a:p>
        </p:txBody>
      </p:sp>
      <p:pic>
        <p:nvPicPr>
          <p:cNvPr id="7" name="Graphic 6" descr="Treasure Map with solid fill">
            <a:extLst>
              <a:ext uri="{FF2B5EF4-FFF2-40B4-BE49-F238E27FC236}">
                <a16:creationId xmlns:a16="http://schemas.microsoft.com/office/drawing/2014/main" id="{8A97987F-E346-C638-7C05-8E610EE72A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936657" y="2373313"/>
            <a:ext cx="914400" cy="914400"/>
          </a:xfrm>
          <a:prstGeom prst="rect">
            <a:avLst/>
          </a:prstGeom>
        </p:spPr>
      </p:pic>
      <p:pic>
        <p:nvPicPr>
          <p:cNvPr id="10" name="Picture Placeholder 24">
            <a:extLst>
              <a:ext uri="{FF2B5EF4-FFF2-40B4-BE49-F238E27FC236}">
                <a16:creationId xmlns:a16="http://schemas.microsoft.com/office/drawing/2014/main" id="{E8D16141-2D09-9C2B-99AE-B86BC3161D7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620250" y="2062163"/>
            <a:ext cx="1520825" cy="1517650"/>
          </a:xfrm>
          <a:prstGeom prst="rect">
            <a:avLst/>
          </a:prstGeom>
        </p:spPr>
      </p:pic>
      <p:pic>
        <p:nvPicPr>
          <p:cNvPr id="13" name="Graphic 12" descr="Open hand with plant with solid fill">
            <a:extLst>
              <a:ext uri="{FF2B5EF4-FFF2-40B4-BE49-F238E27FC236}">
                <a16:creationId xmlns:a16="http://schemas.microsoft.com/office/drawing/2014/main" id="{6912F0C4-B80A-C276-6821-3DC85A7A40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904261" y="2363788"/>
            <a:ext cx="914400" cy="914400"/>
          </a:xfrm>
          <a:prstGeom prst="rect">
            <a:avLst/>
          </a:prstGeom>
        </p:spPr>
      </p:pic>
      <p:pic>
        <p:nvPicPr>
          <p:cNvPr id="6" name="Graphic 5" descr="Court with solid fill">
            <a:extLst>
              <a:ext uri="{FF2B5EF4-FFF2-40B4-BE49-F238E27FC236}">
                <a16:creationId xmlns:a16="http://schemas.microsoft.com/office/drawing/2014/main" id="{1D985685-AC88-CB74-3937-429D1D9D54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73339" y="2325137"/>
            <a:ext cx="914400" cy="914400"/>
          </a:xfrm>
          <a:prstGeom prst="rect">
            <a:avLst/>
          </a:prstGeom>
        </p:spPr>
      </p:pic>
      <p:sp>
        <p:nvSpPr>
          <p:cNvPr id="15" name="Isosceles Triangle 14">
            <a:extLst>
              <a:ext uri="{FF2B5EF4-FFF2-40B4-BE49-F238E27FC236}">
                <a16:creationId xmlns:a16="http://schemas.microsoft.com/office/drawing/2014/main" id="{B34FE3BC-38AC-F807-B83A-AD818875F329}"/>
              </a:ext>
            </a:extLst>
          </p:cNvPr>
          <p:cNvSpPr/>
          <p:nvPr/>
        </p:nvSpPr>
        <p:spPr>
          <a:xfrm flipV="1">
            <a:off x="4183681" y="2516042"/>
            <a:ext cx="820124" cy="912958"/>
          </a:xfrm>
          <a:prstGeom prst="triangle">
            <a:avLst/>
          </a:prstGeom>
          <a:noFill/>
          <a:ln w="38100">
            <a:solidFill>
              <a:srgbClr val="0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Slide_28">
            <a:hlinkClick r:id="" action="ppaction://media"/>
            <a:extLst>
              <a:ext uri="{FF2B5EF4-FFF2-40B4-BE49-F238E27FC236}">
                <a16:creationId xmlns:a16="http://schemas.microsoft.com/office/drawing/2014/main" id="{FAC81A34-F4F8-06A1-75F7-9AB86159FA1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346810" y="507941"/>
            <a:ext cx="609600" cy="609600"/>
          </a:xfrm>
          <a:prstGeom prst="rect">
            <a:avLst/>
          </a:prstGeom>
        </p:spPr>
      </p:pic>
    </p:spTree>
    <p:extLst>
      <p:ext uri="{BB962C8B-B14F-4D97-AF65-F5344CB8AC3E}">
        <p14:creationId xmlns:p14="http://schemas.microsoft.com/office/powerpoint/2010/main" val="172029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0D0FDC4A-3B3D-BA72-DC11-6F5E8B8E3AD9}"/>
              </a:ext>
            </a:extLst>
          </p:cNvPr>
          <p:cNvSpPr>
            <a:spLocks noGrp="1"/>
          </p:cNvSpPr>
          <p:nvPr>
            <p:ph type="body" sz="quarter" idx="12"/>
          </p:nvPr>
        </p:nvSpPr>
        <p:spPr>
          <a:xfrm>
            <a:off x="779040" y="697365"/>
            <a:ext cx="4637088" cy="1031332"/>
          </a:xfrm>
        </p:spPr>
        <p:txBody>
          <a:bodyPr anchor="b"/>
          <a:lstStyle/>
          <a:p>
            <a:r>
              <a:rPr lang="en-US" dirty="0"/>
              <a:t>Contact</a:t>
            </a:r>
          </a:p>
        </p:txBody>
      </p:sp>
      <p:sp>
        <p:nvSpPr>
          <p:cNvPr id="18" name="Text Placeholder 17">
            <a:extLst>
              <a:ext uri="{FF2B5EF4-FFF2-40B4-BE49-F238E27FC236}">
                <a16:creationId xmlns:a16="http://schemas.microsoft.com/office/drawing/2014/main" id="{2F9281A4-82C0-5870-15D7-64CF951735FD}"/>
              </a:ext>
            </a:extLst>
          </p:cNvPr>
          <p:cNvSpPr>
            <a:spLocks noGrp="1"/>
          </p:cNvSpPr>
          <p:nvPr>
            <p:ph type="body" sz="quarter" idx="13"/>
          </p:nvPr>
        </p:nvSpPr>
        <p:spPr>
          <a:xfrm>
            <a:off x="783537" y="1828255"/>
            <a:ext cx="6132124" cy="332851"/>
          </a:xfrm>
        </p:spPr>
        <p:txBody>
          <a:bodyPr/>
          <a:lstStyle/>
          <a:p>
            <a:pPr>
              <a:spcBef>
                <a:spcPts val="600"/>
              </a:spcBef>
            </a:pPr>
            <a:r>
              <a:rPr lang="en-AU" dirty="0">
                <a:latin typeface="Gantari Light" pitchFamily="2" charset="0"/>
                <a:cs typeface="Arial" panose="020B0604020202020204" pitchFamily="34" charset="0"/>
              </a:rPr>
              <a:t>For further information email to </a:t>
            </a:r>
            <a:r>
              <a:rPr lang="en-AU" dirty="0">
                <a:latin typeface="Gantari Light" pitchFamily="2" charset="0"/>
                <a:cs typeface="Arial" panose="020B0604020202020204" pitchFamily="34" charset="0"/>
                <a:hlinkClick r:id="rId4"/>
              </a:rPr>
              <a:t>environment@walga.asn.au</a:t>
            </a:r>
            <a:endParaRPr lang="en-AU" dirty="0">
              <a:latin typeface="Gantari Light" pitchFamily="2" charset="0"/>
              <a:cs typeface="Arial" panose="020B0604020202020204" pitchFamily="34" charset="0"/>
            </a:endParaRPr>
          </a:p>
        </p:txBody>
      </p:sp>
      <p:pic>
        <p:nvPicPr>
          <p:cNvPr id="13" name="Graphic 12">
            <a:extLst>
              <a:ext uri="{FF2B5EF4-FFF2-40B4-BE49-F238E27FC236}">
                <a16:creationId xmlns:a16="http://schemas.microsoft.com/office/drawing/2014/main" id="{63770643-1E4B-9904-482E-B9568441D0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3801" r="13801"/>
          <a:stretch/>
        </p:blipFill>
        <p:spPr>
          <a:xfrm>
            <a:off x="529684" y="420337"/>
            <a:ext cx="893077" cy="823024"/>
          </a:xfrm>
          <a:prstGeom prst="rect">
            <a:avLst/>
          </a:prstGeom>
        </p:spPr>
      </p:pic>
      <p:sp>
        <p:nvSpPr>
          <p:cNvPr id="5" name="Text Placeholder 16">
            <a:extLst>
              <a:ext uri="{FF2B5EF4-FFF2-40B4-BE49-F238E27FC236}">
                <a16:creationId xmlns:a16="http://schemas.microsoft.com/office/drawing/2014/main" id="{1CD3924B-618C-C696-7BB5-E50AE138C428}"/>
              </a:ext>
            </a:extLst>
          </p:cNvPr>
          <p:cNvSpPr txBox="1">
            <a:spLocks/>
          </p:cNvSpPr>
          <p:nvPr/>
        </p:nvSpPr>
        <p:spPr>
          <a:xfrm>
            <a:off x="779040" y="2333463"/>
            <a:ext cx="4637088" cy="403987"/>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3100" b="1" i="0" kern="1200" baseline="0">
                <a:solidFill>
                  <a:srgbClr val="009DD1"/>
                </a:solidFill>
                <a:latin typeface="Gantari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Resources</a:t>
            </a:r>
            <a:endParaRPr lang="en-US" dirty="0"/>
          </a:p>
        </p:txBody>
      </p:sp>
      <p:sp>
        <p:nvSpPr>
          <p:cNvPr id="6" name="Text Placeholder 17">
            <a:extLst>
              <a:ext uri="{FF2B5EF4-FFF2-40B4-BE49-F238E27FC236}">
                <a16:creationId xmlns:a16="http://schemas.microsoft.com/office/drawing/2014/main" id="{49121A78-7374-800F-22AE-9525EC5F402E}"/>
              </a:ext>
            </a:extLst>
          </p:cNvPr>
          <p:cNvSpPr txBox="1">
            <a:spLocks/>
          </p:cNvSpPr>
          <p:nvPr/>
        </p:nvSpPr>
        <p:spPr>
          <a:xfrm>
            <a:off x="779040" y="2909807"/>
            <a:ext cx="4447401" cy="1577931"/>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b="0" dirty="0">
                <a:latin typeface="Gantari Light" pitchFamily="2" charset="0"/>
                <a:cs typeface="Arial" panose="020B0604020202020204" pitchFamily="34" charset="0"/>
              </a:rPr>
              <a:t>To download resources supporting local </a:t>
            </a:r>
            <a:r>
              <a:rPr lang="en-AU" dirty="0">
                <a:latin typeface="Gantari Light" pitchFamily="2" charset="0"/>
                <a:cs typeface="Arial" panose="020B0604020202020204" pitchFamily="34" charset="0"/>
              </a:rPr>
              <a:t>b</a:t>
            </a:r>
            <a:r>
              <a:rPr lang="en-AU" sz="1600" b="0" dirty="0">
                <a:latin typeface="Gantari Light" pitchFamily="2" charset="0"/>
                <a:cs typeface="Arial" panose="020B0604020202020204" pitchFamily="34" charset="0"/>
              </a:rPr>
              <a:t>iodiversity </a:t>
            </a:r>
            <a:r>
              <a:rPr lang="en-AU" dirty="0">
                <a:latin typeface="Gantari Light" pitchFamily="2" charset="0"/>
                <a:cs typeface="Arial" panose="020B0604020202020204" pitchFamily="34" charset="0"/>
              </a:rPr>
              <a:t>p</a:t>
            </a:r>
            <a:r>
              <a:rPr lang="en-AU" sz="1600" b="0" dirty="0">
                <a:latin typeface="Gantari Light" pitchFamily="2" charset="0"/>
                <a:cs typeface="Arial" panose="020B0604020202020204" pitchFamily="34" charset="0"/>
              </a:rPr>
              <a:t>lanning visit </a:t>
            </a:r>
            <a:r>
              <a:rPr lang="en-AU" sz="1600" b="0" dirty="0">
                <a:latin typeface="Gantari Light" pitchFamily="2" charset="0"/>
                <a:cs typeface="Arial" panose="020B0604020202020204" pitchFamily="34" charset="0"/>
                <a:hlinkClick r:id="rId7"/>
              </a:rPr>
              <a:t>WALGA’s website </a:t>
            </a:r>
            <a:endParaRPr lang="en-AU" sz="1600" b="0" dirty="0">
              <a:latin typeface="Gantari Light" pitchFamily="2" charset="0"/>
              <a:cs typeface="Arial" panose="020B0604020202020204" pitchFamily="34" charset="0"/>
            </a:endParaRPr>
          </a:p>
          <a:p>
            <a:pPr>
              <a:spcBef>
                <a:spcPts val="0"/>
              </a:spcBef>
            </a:pPr>
            <a:endParaRPr lang="en-US" sz="1000" b="0" dirty="0">
              <a:latin typeface="Gantari Light" pitchFamily="2" charset="0"/>
              <a:cs typeface="Arial" panose="020B0604020202020204" pitchFamily="34" charset="0"/>
            </a:endParaRPr>
          </a:p>
          <a:p>
            <a:pPr>
              <a:spcBef>
                <a:spcPts val="0"/>
              </a:spcBef>
            </a:pPr>
            <a:r>
              <a:rPr lang="en-US" sz="1600" b="0" dirty="0">
                <a:latin typeface="Gantari Light" pitchFamily="2" charset="0"/>
                <a:cs typeface="Arial" panose="020B0604020202020204" pitchFamily="34" charset="0"/>
              </a:rPr>
              <a:t>To download mapping data, go to </a:t>
            </a:r>
          </a:p>
          <a:p>
            <a:pPr>
              <a:spcBef>
                <a:spcPts val="0"/>
              </a:spcBef>
            </a:pPr>
            <a:r>
              <a:rPr lang="en-AU" sz="1600" b="0" dirty="0">
                <a:latin typeface="Gantari Light" pitchFamily="2" charset="0"/>
                <a:cs typeface="Arial" panose="020B0604020202020204" pitchFamily="34" charset="0"/>
                <a:hlinkClick r:id="rId8">
                  <a:extLst>
                    <a:ext uri="{A12FA001-AC4F-418D-AE19-62706E023703}">
                      <ahyp:hlinkClr xmlns:ahyp="http://schemas.microsoft.com/office/drawing/2018/hyperlinkcolor" val="tx"/>
                    </a:ext>
                  </a:extLst>
                </a:hlinkClick>
              </a:rPr>
              <a:t>Western Australian Local Government Association - Organisations - data.wa.gov.au</a:t>
            </a:r>
            <a:endParaRPr lang="en-US" sz="1600" b="0" dirty="0">
              <a:latin typeface="Gantari Light" pitchFamily="2" charset="0"/>
              <a:cs typeface="Arial" panose="020B0604020202020204" pitchFamily="34" charset="0"/>
            </a:endParaRPr>
          </a:p>
        </p:txBody>
      </p:sp>
      <p:sp>
        <p:nvSpPr>
          <p:cNvPr id="15" name="Text Box 9">
            <a:extLst>
              <a:ext uri="{FF2B5EF4-FFF2-40B4-BE49-F238E27FC236}">
                <a16:creationId xmlns:a16="http://schemas.microsoft.com/office/drawing/2014/main" id="{4A72FE81-EA4A-51D9-187E-223BA11D042D}"/>
              </a:ext>
            </a:extLst>
          </p:cNvPr>
          <p:cNvSpPr txBox="1"/>
          <p:nvPr/>
        </p:nvSpPr>
        <p:spPr>
          <a:xfrm>
            <a:off x="635986" y="4770677"/>
            <a:ext cx="5587537" cy="61380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400" dirty="0">
                <a:solidFill>
                  <a:srgbClr val="215868"/>
                </a:solidFill>
                <a:effectLst/>
                <a:latin typeface="Gantari Light" pitchFamily="2" charset="0"/>
                <a:ea typeface="Carlito"/>
                <a:cs typeface="Carlito"/>
              </a:rPr>
              <a:t>This Project is supported by funding from the Western Australian Government’s  State NRM Program</a:t>
            </a:r>
            <a:endParaRPr lang="en-AU" sz="1400" dirty="0">
              <a:effectLst/>
              <a:latin typeface="Gantari Light" pitchFamily="2" charset="0"/>
              <a:ea typeface="Carlito"/>
              <a:cs typeface="Carlito"/>
            </a:endParaRPr>
          </a:p>
        </p:txBody>
      </p:sp>
      <p:pic>
        <p:nvPicPr>
          <p:cNvPr id="21" name="Picture 20">
            <a:extLst>
              <a:ext uri="{FF2B5EF4-FFF2-40B4-BE49-F238E27FC236}">
                <a16:creationId xmlns:a16="http://schemas.microsoft.com/office/drawing/2014/main" id="{A091C0DC-13F0-7350-4AAA-D2743DF7961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43227" y="5528930"/>
            <a:ext cx="5499942" cy="908733"/>
          </a:xfrm>
          <a:prstGeom prst="rect">
            <a:avLst/>
          </a:prstGeom>
        </p:spPr>
      </p:pic>
      <p:sp>
        <p:nvSpPr>
          <p:cNvPr id="7" name="TextBox 6">
            <a:extLst>
              <a:ext uri="{FF2B5EF4-FFF2-40B4-BE49-F238E27FC236}">
                <a16:creationId xmlns:a16="http://schemas.microsoft.com/office/drawing/2014/main" id="{6D9A11EF-0016-9B1F-5E87-505602DD1888}"/>
              </a:ext>
            </a:extLst>
          </p:cNvPr>
          <p:cNvSpPr txBox="1"/>
          <p:nvPr/>
        </p:nvSpPr>
        <p:spPr>
          <a:xfrm>
            <a:off x="7030918" y="159489"/>
            <a:ext cx="4953122" cy="6561384"/>
          </a:xfrm>
          <a:prstGeom prst="rect">
            <a:avLst/>
          </a:prstGeom>
          <a:solidFill>
            <a:schemeClr val="tx2">
              <a:lumMod val="20000"/>
              <a:lumOff val="80000"/>
            </a:schemeClr>
          </a:solidFill>
        </p:spPr>
        <p:txBody>
          <a:bodyPr wrap="square" rtlCol="0">
            <a:spAutoFit/>
          </a:bodyPr>
          <a:lstStyle/>
          <a:p>
            <a:pPr algn="l"/>
            <a:r>
              <a:rPr lang="en-AU" sz="2000" b="1" dirty="0">
                <a:solidFill>
                  <a:srgbClr val="009DD1"/>
                </a:solidFill>
                <a:latin typeface="+mj-lt"/>
              </a:rPr>
              <a:t>Disclaimer</a:t>
            </a:r>
          </a:p>
          <a:p>
            <a:pPr algn="l"/>
            <a:endParaRPr lang="en-AU" sz="1200" dirty="0"/>
          </a:p>
          <a:p>
            <a:pPr algn="l"/>
            <a:r>
              <a:rPr lang="en-AU" sz="1200" dirty="0"/>
              <a:t>At WALGA, we've made every effort to ensure that the material contained on our website is accurate, current and reliable at the time it was created or last modified.</a:t>
            </a:r>
          </a:p>
          <a:p>
            <a:pPr algn="l"/>
            <a:endParaRPr lang="en-AU" sz="1200" dirty="0"/>
          </a:p>
          <a:p>
            <a:pPr algn="l"/>
            <a:r>
              <a:rPr lang="en-AU" sz="1200" dirty="0"/>
              <a:t>While the material on this resource is compiled with due care, WALGA does not warrant or accept liability with regards to the accuracy or completeness of the material. As such, no reliance should be made by the user on the material who should carefully assess the relevance and accuracy of that material, including seeking confirmation from the originating body.</a:t>
            </a:r>
          </a:p>
          <a:p>
            <a:pPr algn="l"/>
            <a:endParaRPr lang="en-AU" sz="1200" dirty="0"/>
          </a:p>
          <a:p>
            <a:pPr algn="l"/>
            <a:r>
              <a:rPr lang="en-AU" sz="1200" dirty="0"/>
              <a:t>The information delivered to you via any externally hosted website is produced and managed by the website owner. All care has been taken to ensure validity of these external sites, however WALGA cannot be held responsible for any misrepresentation of information found on any external websites.</a:t>
            </a:r>
          </a:p>
          <a:p>
            <a:pPr algn="l"/>
            <a:endParaRPr lang="en-AU" sz="1200" dirty="0"/>
          </a:p>
          <a:p>
            <a:pPr algn="l"/>
            <a:r>
              <a:rPr lang="en-AU" sz="1200" dirty="0"/>
              <a:t>If you wish to clarify anything about this site or have concerns regarding your privacy, please contact us.</a:t>
            </a:r>
          </a:p>
          <a:p>
            <a:pPr algn="l"/>
            <a:endParaRPr lang="en-AU" sz="2000" dirty="0">
              <a:solidFill>
                <a:srgbClr val="009DD1"/>
              </a:solidFill>
              <a:latin typeface="+mj-lt"/>
            </a:endParaRPr>
          </a:p>
          <a:p>
            <a:pPr algn="l"/>
            <a:r>
              <a:rPr lang="en-AU" sz="2000" b="1" dirty="0">
                <a:solidFill>
                  <a:srgbClr val="009DD1"/>
                </a:solidFill>
                <a:latin typeface="+mj-lt"/>
              </a:rPr>
              <a:t>Copyright</a:t>
            </a:r>
            <a:endParaRPr lang="en-AU" sz="2000" dirty="0">
              <a:solidFill>
                <a:srgbClr val="009DD1"/>
              </a:solidFill>
              <a:latin typeface="+mj-lt"/>
            </a:endParaRPr>
          </a:p>
          <a:p>
            <a:pPr algn="l"/>
            <a:endParaRPr lang="en-AU" sz="1200" dirty="0"/>
          </a:p>
          <a:p>
            <a:pPr algn="l"/>
            <a:r>
              <a:rPr lang="en-AU" sz="1200" dirty="0"/>
              <a:t>All material that appears in this presentation, including content, graphics and audio is protected by the operation of the Copyright Act 1968, and is owned by the WALGA unless otherwise referenced as being from another source. Materials contained  here can be reproduced for personal and non-commercial use, without permission providing it remains unaltered in its original form. Should you wish to reproduce material that is for commercial or non-personal use, you can request permission to do so by </a:t>
            </a:r>
            <a:r>
              <a:rPr lang="en-AU" sz="1200" dirty="0">
                <a:hlinkClick r:id="rId10"/>
              </a:rPr>
              <a:t>contacting us</a:t>
            </a:r>
            <a:r>
              <a:rPr lang="en-AU" sz="1200" dirty="0"/>
              <a:t>.</a:t>
            </a:r>
          </a:p>
        </p:txBody>
      </p:sp>
      <p:pic>
        <p:nvPicPr>
          <p:cNvPr id="2" name="Slide_29">
            <a:hlinkClick r:id="" action="ppaction://media"/>
            <a:extLst>
              <a:ext uri="{FF2B5EF4-FFF2-40B4-BE49-F238E27FC236}">
                <a16:creationId xmlns:a16="http://schemas.microsoft.com/office/drawing/2014/main" id="{8A7806B4-1DCF-9F6E-008D-0B89A5EB411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7196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0848027-E554-8647-8C65-38A6333C6167}"/>
              </a:ext>
            </a:extLst>
          </p:cNvPr>
          <p:cNvSpPr>
            <a:spLocks noGrp="1"/>
          </p:cNvSpPr>
          <p:nvPr>
            <p:ph type="body" sz="quarter" idx="12"/>
          </p:nvPr>
        </p:nvSpPr>
        <p:spPr>
          <a:xfrm>
            <a:off x="529589" y="826101"/>
            <a:ext cx="5930846" cy="1031332"/>
          </a:xfrm>
        </p:spPr>
        <p:txBody>
          <a:bodyPr anchor="b"/>
          <a:lstStyle/>
          <a:p>
            <a:r>
              <a:rPr lang="en-US" dirty="0"/>
              <a:t>Part 2 Overview</a:t>
            </a:r>
          </a:p>
        </p:txBody>
      </p:sp>
      <p:sp>
        <p:nvSpPr>
          <p:cNvPr id="11" name="Text Placeholder 10">
            <a:extLst>
              <a:ext uri="{FF2B5EF4-FFF2-40B4-BE49-F238E27FC236}">
                <a16:creationId xmlns:a16="http://schemas.microsoft.com/office/drawing/2014/main" id="{828DC69A-C6A1-F44C-8505-22DE5090CED4}"/>
              </a:ext>
            </a:extLst>
          </p:cNvPr>
          <p:cNvSpPr>
            <a:spLocks noGrp="1"/>
          </p:cNvSpPr>
          <p:nvPr>
            <p:ph type="body" sz="quarter" idx="15"/>
          </p:nvPr>
        </p:nvSpPr>
        <p:spPr/>
        <p:txBody>
          <a:bodyPr/>
          <a:lstStyle/>
          <a:p>
            <a:fld id="{2D2125C3-12D6-9C4D-A886-EF33B9EE15C6}" type="slidenum">
              <a:rPr lang="en-US" smtClean="0"/>
              <a:t>3</a:t>
            </a:fld>
            <a:endParaRPr lang="en-US" dirty="0"/>
          </a:p>
        </p:txBody>
      </p:sp>
      <p:pic>
        <p:nvPicPr>
          <p:cNvPr id="2" name="Picture 1" descr="Icon&#10;&#10;Description automatically generated">
            <a:extLst>
              <a:ext uri="{FF2B5EF4-FFF2-40B4-BE49-F238E27FC236}">
                <a16:creationId xmlns:a16="http://schemas.microsoft.com/office/drawing/2014/main" id="{2BF0C383-3285-B9A4-1D6C-971CBEDB408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9392" y="2194668"/>
            <a:ext cx="450258" cy="450258"/>
          </a:xfrm>
          <a:prstGeom prst="rect">
            <a:avLst/>
          </a:prstGeom>
        </p:spPr>
      </p:pic>
      <p:pic>
        <p:nvPicPr>
          <p:cNvPr id="4" name="Picture 3" descr="Icon&#10;&#10;Description automatically generated">
            <a:extLst>
              <a:ext uri="{FF2B5EF4-FFF2-40B4-BE49-F238E27FC236}">
                <a16:creationId xmlns:a16="http://schemas.microsoft.com/office/drawing/2014/main" id="{CE24C536-A7DE-08CE-477C-7BA400D911D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2740" y="3062901"/>
            <a:ext cx="448056" cy="448056"/>
          </a:xfrm>
          <a:prstGeom prst="rect">
            <a:avLst/>
          </a:prstGeom>
        </p:spPr>
      </p:pic>
      <p:pic>
        <p:nvPicPr>
          <p:cNvPr id="5" name="Picture 4" descr="Icon&#10;&#10;Description automatically generated">
            <a:extLst>
              <a:ext uri="{FF2B5EF4-FFF2-40B4-BE49-F238E27FC236}">
                <a16:creationId xmlns:a16="http://schemas.microsoft.com/office/drawing/2014/main" id="{57CF5D66-97A3-C9BC-DDB1-3C56ECFF051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0405" y="3858042"/>
            <a:ext cx="450169" cy="448056"/>
          </a:xfrm>
          <a:prstGeom prst="rect">
            <a:avLst/>
          </a:prstGeom>
        </p:spPr>
      </p:pic>
      <p:sp>
        <p:nvSpPr>
          <p:cNvPr id="13" name="Text Placeholder 8">
            <a:extLst>
              <a:ext uri="{FF2B5EF4-FFF2-40B4-BE49-F238E27FC236}">
                <a16:creationId xmlns:a16="http://schemas.microsoft.com/office/drawing/2014/main" id="{EE47876F-7682-E763-AEBA-3002964BD937}"/>
              </a:ext>
            </a:extLst>
          </p:cNvPr>
          <p:cNvSpPr txBox="1">
            <a:spLocks/>
          </p:cNvSpPr>
          <p:nvPr/>
        </p:nvSpPr>
        <p:spPr>
          <a:xfrm>
            <a:off x="1271311" y="3826451"/>
            <a:ext cx="4447401" cy="324844"/>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latin typeface="Gantari Light" pitchFamily="2" charset="0"/>
              </a:rPr>
              <a:t>Biodiversity Conservation Act 2016 </a:t>
            </a:r>
          </a:p>
          <a:p>
            <a:r>
              <a:rPr lang="en-US" i="1" dirty="0">
                <a:latin typeface="Gantari Light" pitchFamily="2" charset="0"/>
              </a:rPr>
              <a:t>&amp; </a:t>
            </a:r>
          </a:p>
        </p:txBody>
      </p:sp>
      <p:sp>
        <p:nvSpPr>
          <p:cNvPr id="14" name="Text Placeholder 8">
            <a:extLst>
              <a:ext uri="{FF2B5EF4-FFF2-40B4-BE49-F238E27FC236}">
                <a16:creationId xmlns:a16="http://schemas.microsoft.com/office/drawing/2014/main" id="{44515E9B-BE5B-6790-72FA-1D07E2247105}"/>
              </a:ext>
            </a:extLst>
          </p:cNvPr>
          <p:cNvSpPr txBox="1">
            <a:spLocks/>
          </p:cNvSpPr>
          <p:nvPr/>
        </p:nvSpPr>
        <p:spPr>
          <a:xfrm>
            <a:off x="1212828" y="3978496"/>
            <a:ext cx="4110286" cy="207148"/>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Gantari Light" pitchFamily="2" charset="0"/>
            </a:endParaRPr>
          </a:p>
        </p:txBody>
      </p:sp>
      <p:sp>
        <p:nvSpPr>
          <p:cNvPr id="10" name="TextBox 9">
            <a:extLst>
              <a:ext uri="{FF2B5EF4-FFF2-40B4-BE49-F238E27FC236}">
                <a16:creationId xmlns:a16="http://schemas.microsoft.com/office/drawing/2014/main" id="{1B225ABE-B56D-88E9-275B-B6B8AD360C3A}"/>
              </a:ext>
            </a:extLst>
          </p:cNvPr>
          <p:cNvSpPr txBox="1"/>
          <p:nvPr/>
        </p:nvSpPr>
        <p:spPr>
          <a:xfrm>
            <a:off x="10991850" y="6596390"/>
            <a:ext cx="1200150" cy="261610"/>
          </a:xfrm>
          <a:prstGeom prst="rect">
            <a:avLst/>
          </a:prstGeom>
          <a:noFill/>
        </p:spPr>
        <p:txBody>
          <a:bodyPr wrap="square" rtlCol="0">
            <a:spAutoFit/>
          </a:bodyPr>
          <a:lstStyle/>
          <a:p>
            <a:r>
              <a:rPr lang="en-AU" sz="1100" i="1" dirty="0">
                <a:solidFill>
                  <a:schemeClr val="bg1"/>
                </a:solidFill>
              </a:rPr>
              <a:t>Photo: WALGA </a:t>
            </a:r>
          </a:p>
        </p:txBody>
      </p:sp>
      <p:sp>
        <p:nvSpPr>
          <p:cNvPr id="12" name="Text Placeholder 8">
            <a:extLst>
              <a:ext uri="{FF2B5EF4-FFF2-40B4-BE49-F238E27FC236}">
                <a16:creationId xmlns:a16="http://schemas.microsoft.com/office/drawing/2014/main" id="{B8642990-0C1C-11AB-99B1-E00D632ABA5E}"/>
              </a:ext>
            </a:extLst>
          </p:cNvPr>
          <p:cNvSpPr txBox="1">
            <a:spLocks/>
          </p:cNvSpPr>
          <p:nvPr/>
        </p:nvSpPr>
        <p:spPr>
          <a:xfrm>
            <a:off x="1267971" y="4606756"/>
            <a:ext cx="4447401" cy="631452"/>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ntari Light" pitchFamily="2" charset="0"/>
              </a:rPr>
              <a:t>Environmental Protection Act 1986:  </a:t>
            </a:r>
          </a:p>
          <a:p>
            <a:pPr marL="285750" indent="-285750">
              <a:spcBef>
                <a:spcPts val="400"/>
              </a:spcBef>
              <a:buFont typeface="Arial" panose="020B0604020202020204" pitchFamily="34" charset="0"/>
              <a:buChar char="•"/>
            </a:pPr>
            <a:r>
              <a:rPr lang="en-US" dirty="0">
                <a:latin typeface="Gantari Light" pitchFamily="2" charset="0"/>
              </a:rPr>
              <a:t>Exemptions</a:t>
            </a:r>
          </a:p>
          <a:p>
            <a:pPr marL="285750" indent="-285750">
              <a:spcBef>
                <a:spcPts val="400"/>
              </a:spcBef>
              <a:buFont typeface="Arial" panose="020B0604020202020204" pitchFamily="34" charset="0"/>
              <a:buChar char="•"/>
            </a:pPr>
            <a:r>
              <a:rPr lang="en-US" dirty="0">
                <a:latin typeface="Gantari Light" pitchFamily="2" charset="0"/>
              </a:rPr>
              <a:t>Referrals</a:t>
            </a:r>
          </a:p>
          <a:p>
            <a:pPr marL="285750" indent="-285750">
              <a:spcBef>
                <a:spcPts val="400"/>
              </a:spcBef>
              <a:buFont typeface="Arial" panose="020B0604020202020204" pitchFamily="34" charset="0"/>
              <a:buChar char="•"/>
            </a:pPr>
            <a:r>
              <a:rPr lang="en-US" dirty="0">
                <a:latin typeface="Gantari Light" pitchFamily="2" charset="0"/>
              </a:rPr>
              <a:t>Clearing Permits</a:t>
            </a:r>
          </a:p>
          <a:p>
            <a:pPr marL="285750" indent="-285750">
              <a:spcBef>
                <a:spcPts val="400"/>
              </a:spcBef>
              <a:buFont typeface="Arial" panose="020B0604020202020204" pitchFamily="34" charset="0"/>
              <a:buChar char="•"/>
            </a:pPr>
            <a:r>
              <a:rPr lang="en-US" dirty="0">
                <a:latin typeface="Gantari Light" pitchFamily="2" charset="0"/>
              </a:rPr>
              <a:t>Other approvals</a:t>
            </a:r>
          </a:p>
          <a:p>
            <a:endParaRPr lang="en-US" dirty="0">
              <a:latin typeface="Gantari Light" pitchFamily="2" charset="0"/>
            </a:endParaRPr>
          </a:p>
        </p:txBody>
      </p:sp>
      <p:pic>
        <p:nvPicPr>
          <p:cNvPr id="16" name="Picture Placeholder 15">
            <a:extLst>
              <a:ext uri="{FF2B5EF4-FFF2-40B4-BE49-F238E27FC236}">
                <a16:creationId xmlns:a16="http://schemas.microsoft.com/office/drawing/2014/main" id="{D04BF19A-D4F2-E670-DF06-1677062658FE}"/>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a:stretch/>
        </p:blipFill>
        <p:spPr>
          <a:xfrm>
            <a:off x="6532872" y="0"/>
            <a:ext cx="5659128" cy="6858000"/>
          </a:xfrm>
        </p:spPr>
      </p:pic>
      <p:sp>
        <p:nvSpPr>
          <p:cNvPr id="25" name="Text Placeholder 8">
            <a:extLst>
              <a:ext uri="{FF2B5EF4-FFF2-40B4-BE49-F238E27FC236}">
                <a16:creationId xmlns:a16="http://schemas.microsoft.com/office/drawing/2014/main" id="{0C955443-9ACA-0FC6-9E94-48F6BCCA8A4D}"/>
              </a:ext>
            </a:extLst>
          </p:cNvPr>
          <p:cNvSpPr txBox="1">
            <a:spLocks/>
          </p:cNvSpPr>
          <p:nvPr/>
        </p:nvSpPr>
        <p:spPr>
          <a:xfrm>
            <a:off x="1267971" y="2879504"/>
            <a:ext cx="5085482" cy="631453"/>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latin typeface="Gantari Light" pitchFamily="2" charset="0"/>
              </a:rPr>
              <a:t>Environmental Protection and Biodiversity Conservation Act 1999 </a:t>
            </a:r>
            <a:r>
              <a:rPr lang="en-US" dirty="0">
                <a:latin typeface="Gantari Light" pitchFamily="2" charset="0"/>
              </a:rPr>
              <a:t>and the “Matters of National Environmental Significance”</a:t>
            </a:r>
          </a:p>
        </p:txBody>
      </p:sp>
      <p:pic>
        <p:nvPicPr>
          <p:cNvPr id="3" name="Graphic 2" descr="Lights On with solid fill">
            <a:extLst>
              <a:ext uri="{FF2B5EF4-FFF2-40B4-BE49-F238E27FC236}">
                <a16:creationId xmlns:a16="http://schemas.microsoft.com/office/drawing/2014/main" id="{C721931D-3A37-EE2B-3A19-B90B8D5FEF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15698" y="5168108"/>
            <a:ext cx="687512" cy="687512"/>
          </a:xfrm>
          <a:prstGeom prst="rect">
            <a:avLst/>
          </a:prstGeom>
        </p:spPr>
      </p:pic>
      <p:sp>
        <p:nvSpPr>
          <p:cNvPr id="6" name="TextBox 5">
            <a:extLst>
              <a:ext uri="{FF2B5EF4-FFF2-40B4-BE49-F238E27FC236}">
                <a16:creationId xmlns:a16="http://schemas.microsoft.com/office/drawing/2014/main" id="{418575C7-CF78-52DA-54F2-FAA5A6D0A982}"/>
              </a:ext>
            </a:extLst>
          </p:cNvPr>
          <p:cNvSpPr txBox="1"/>
          <p:nvPr/>
        </p:nvSpPr>
        <p:spPr>
          <a:xfrm>
            <a:off x="4732297" y="5839132"/>
            <a:ext cx="1363703" cy="646331"/>
          </a:xfrm>
          <a:prstGeom prst="rect">
            <a:avLst/>
          </a:prstGeom>
          <a:noFill/>
        </p:spPr>
        <p:txBody>
          <a:bodyPr wrap="square" rtlCol="0">
            <a:spAutoFit/>
          </a:bodyPr>
          <a:lstStyle/>
          <a:p>
            <a:pPr algn="ctr"/>
            <a:r>
              <a:rPr lang="en-AU" b="1" dirty="0">
                <a:solidFill>
                  <a:srgbClr val="00465D"/>
                </a:solidFill>
              </a:rPr>
              <a:t>Look out for tips </a:t>
            </a:r>
          </a:p>
        </p:txBody>
      </p:sp>
      <p:sp>
        <p:nvSpPr>
          <p:cNvPr id="7" name="Oval 6">
            <a:extLst>
              <a:ext uri="{FF2B5EF4-FFF2-40B4-BE49-F238E27FC236}">
                <a16:creationId xmlns:a16="http://schemas.microsoft.com/office/drawing/2014/main" id="{6E9C2CE4-638A-4B75-D508-5265C2CBA887}"/>
              </a:ext>
            </a:extLst>
          </p:cNvPr>
          <p:cNvSpPr/>
          <p:nvPr/>
        </p:nvSpPr>
        <p:spPr>
          <a:xfrm>
            <a:off x="4643422" y="5097479"/>
            <a:ext cx="1531089" cy="1562986"/>
          </a:xfrm>
          <a:prstGeom prst="ellipse">
            <a:avLst/>
          </a:prstGeom>
          <a:noFill/>
          <a:ln w="28575">
            <a:solidFill>
              <a:srgbClr val="0046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 Placeholder 8">
            <a:extLst>
              <a:ext uri="{FF2B5EF4-FFF2-40B4-BE49-F238E27FC236}">
                <a16:creationId xmlns:a16="http://schemas.microsoft.com/office/drawing/2014/main" id="{A4D49699-6D61-81B2-1F23-90540BE59F26}"/>
              </a:ext>
            </a:extLst>
          </p:cNvPr>
          <p:cNvSpPr txBox="1">
            <a:spLocks/>
          </p:cNvSpPr>
          <p:nvPr/>
        </p:nvSpPr>
        <p:spPr>
          <a:xfrm>
            <a:off x="1199069" y="2283025"/>
            <a:ext cx="5085482" cy="411465"/>
          </a:xfrm>
          <a:prstGeom prst="rect">
            <a:avLst/>
          </a:prstGeom>
        </p:spPr>
        <p:txBody>
          <a:bodyPr vert="horz" lIns="0" tIns="0" rIns="0" bIns="0" rtlCol="0">
            <a:noAutofit/>
          </a:bodyPr>
          <a:lstStyle>
            <a:lvl1pPr marL="0" indent="0" algn="l" defTabSz="914400" rtl="0" eaLnBrk="1" latinLnBrk="0" hangingPunct="1">
              <a:lnSpc>
                <a:spcPts val="2000"/>
              </a:lnSpc>
              <a:spcBef>
                <a:spcPts val="1000"/>
              </a:spcBef>
              <a:buFont typeface="Arial" panose="020B0604020202020204" pitchFamily="34" charset="0"/>
              <a:buNone/>
              <a:defRPr sz="1600" kern="1200" baseline="0">
                <a:solidFill>
                  <a:schemeClr val="tx1"/>
                </a:solidFill>
                <a:latin typeface="Gantari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ntari Light" pitchFamily="2" charset="0"/>
              </a:rPr>
              <a:t>What is native vegetation and the mitigation hierarchy</a:t>
            </a:r>
          </a:p>
        </p:txBody>
      </p:sp>
      <p:pic>
        <p:nvPicPr>
          <p:cNvPr id="9" name="Slide_3">
            <a:hlinkClick r:id="" action="ppaction://media"/>
            <a:extLst>
              <a:ext uri="{FF2B5EF4-FFF2-40B4-BE49-F238E27FC236}">
                <a16:creationId xmlns:a16="http://schemas.microsoft.com/office/drawing/2014/main" id="{B3A22427-BA02-81FA-9D4F-84DFB543620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54119" y="386556"/>
            <a:ext cx="609600" cy="609600"/>
          </a:xfrm>
          <a:prstGeom prst="rect">
            <a:avLst/>
          </a:prstGeom>
        </p:spPr>
      </p:pic>
    </p:spTree>
    <p:extLst>
      <p:ext uri="{BB962C8B-B14F-4D97-AF65-F5344CB8AC3E}">
        <p14:creationId xmlns:p14="http://schemas.microsoft.com/office/powerpoint/2010/main" val="234670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een bushes and bushes on a sunny day&#10;&#10;Description automatically generated">
            <a:extLst>
              <a:ext uri="{FF2B5EF4-FFF2-40B4-BE49-F238E27FC236}">
                <a16:creationId xmlns:a16="http://schemas.microsoft.com/office/drawing/2014/main" id="{70584D24-AB52-4007-C550-D3D404AD1E4B}"/>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6667" r="16667"/>
          <a:stretch>
            <a:fillRect/>
          </a:stretch>
        </p:blipFill>
        <p:spPr/>
      </p:pic>
      <p:sp>
        <p:nvSpPr>
          <p:cNvPr id="3" name="Text Placeholder 2">
            <a:extLst>
              <a:ext uri="{FF2B5EF4-FFF2-40B4-BE49-F238E27FC236}">
                <a16:creationId xmlns:a16="http://schemas.microsoft.com/office/drawing/2014/main" id="{8364E059-1E43-025D-A16A-675823A48911}"/>
              </a:ext>
            </a:extLst>
          </p:cNvPr>
          <p:cNvSpPr>
            <a:spLocks noGrp="1"/>
          </p:cNvSpPr>
          <p:nvPr>
            <p:ph type="body" sz="quarter" idx="12"/>
          </p:nvPr>
        </p:nvSpPr>
        <p:spPr>
          <a:xfrm>
            <a:off x="587375" y="1328158"/>
            <a:ext cx="4637088" cy="1031332"/>
          </a:xfrm>
        </p:spPr>
        <p:txBody>
          <a:bodyPr/>
          <a:lstStyle/>
          <a:p>
            <a:r>
              <a:rPr lang="en-AU" dirty="0"/>
              <a:t>Native vegetation </a:t>
            </a:r>
          </a:p>
        </p:txBody>
      </p:sp>
      <p:sp>
        <p:nvSpPr>
          <p:cNvPr id="4" name="Text Placeholder 3">
            <a:extLst>
              <a:ext uri="{FF2B5EF4-FFF2-40B4-BE49-F238E27FC236}">
                <a16:creationId xmlns:a16="http://schemas.microsoft.com/office/drawing/2014/main" id="{029D563B-32CD-43CC-7455-BDF795F917BF}"/>
              </a:ext>
            </a:extLst>
          </p:cNvPr>
          <p:cNvSpPr>
            <a:spLocks noGrp="1"/>
          </p:cNvSpPr>
          <p:nvPr>
            <p:ph type="body" sz="quarter" idx="13"/>
          </p:nvPr>
        </p:nvSpPr>
        <p:spPr>
          <a:xfrm>
            <a:off x="587374" y="2035732"/>
            <a:ext cx="5366859" cy="4280008"/>
          </a:xfrm>
        </p:spPr>
        <p:txBody>
          <a:bodyPr/>
          <a:lstStyle/>
          <a:p>
            <a:pPr algn="l">
              <a:lnSpc>
                <a:spcPct val="107000"/>
              </a:lnSpc>
              <a:spcBef>
                <a:spcPts val="1200"/>
              </a:spcBef>
              <a:spcAft>
                <a:spcPts val="800"/>
              </a:spcAft>
            </a:pPr>
            <a:r>
              <a:rPr lang="en-GB" sz="1800" spc="60" dirty="0">
                <a:solidFill>
                  <a:srgbClr val="3B3838"/>
                </a:solidFill>
                <a:effectLst/>
                <a:latin typeface="+mn-lt"/>
                <a:ea typeface="DengXian" panose="02010600030101010101" pitchFamily="2" charset="-122"/>
                <a:cs typeface="Times New Roman" panose="02020603050405020304" pitchFamily="18" charset="0"/>
              </a:rPr>
              <a:t>Under the </a:t>
            </a:r>
            <a:r>
              <a:rPr lang="en-GB" sz="1800" i="1" spc="60" dirty="0">
                <a:solidFill>
                  <a:srgbClr val="3B3838"/>
                </a:solidFill>
                <a:effectLst/>
                <a:latin typeface="+mn-lt"/>
                <a:ea typeface="DengXian" panose="02010600030101010101" pitchFamily="2" charset="-122"/>
                <a:cs typeface="Times New Roman" panose="02020603050405020304" pitchFamily="18" charset="0"/>
              </a:rPr>
              <a:t>Environmental Protection Act 1986</a:t>
            </a:r>
            <a:r>
              <a:rPr lang="en-GB" sz="1800" spc="60" dirty="0">
                <a:solidFill>
                  <a:srgbClr val="3B3838"/>
                </a:solidFill>
                <a:effectLst/>
                <a:latin typeface="+mn-lt"/>
                <a:ea typeface="DengXian" panose="02010600030101010101" pitchFamily="2" charset="-122"/>
                <a:cs typeface="Times New Roman" panose="02020603050405020304" pitchFamily="18" charset="0"/>
              </a:rPr>
              <a:t>, native vegetation means:</a:t>
            </a:r>
            <a:endParaRPr lang="en-AU" sz="1800" spc="60" dirty="0">
              <a:solidFill>
                <a:srgbClr val="3B3838"/>
              </a:solidFill>
              <a:effectLst/>
              <a:latin typeface="+mn-lt"/>
              <a:ea typeface="DengXian" panose="02010600030101010101" pitchFamily="2" charset="-122"/>
              <a:cs typeface="Times New Roman" panose="02020603050405020304" pitchFamily="18" charset="0"/>
            </a:endParaRPr>
          </a:p>
          <a:p>
            <a:pPr marL="342900" lvl="0" indent="-342900" algn="l" hangingPunct="0">
              <a:spcBef>
                <a:spcPts val="1200"/>
              </a:spcBef>
              <a:buFont typeface="Symbol" panose="05050102010706020507" pitchFamily="18" charset="2"/>
              <a:buChar char=""/>
            </a:pPr>
            <a:r>
              <a:rPr lang="en-GB" sz="1800" spc="60" dirty="0">
                <a:solidFill>
                  <a:srgbClr val="3B3838"/>
                </a:solidFill>
                <a:effectLst/>
                <a:latin typeface="+mn-lt"/>
                <a:ea typeface="DengXian" panose="02010600030101010101" pitchFamily="2" charset="-122"/>
                <a:cs typeface="Times New Roman" panose="02020603050405020304" pitchFamily="18" charset="0"/>
              </a:rPr>
              <a:t>all types of indigenous vegetation, including those found in aquatic and marine environments</a:t>
            </a:r>
            <a:endParaRPr lang="en-AU" sz="1800" spc="60" dirty="0">
              <a:solidFill>
                <a:srgbClr val="3B3838"/>
              </a:solidFill>
              <a:effectLst/>
              <a:latin typeface="+mn-lt"/>
              <a:ea typeface="DengXian" panose="02010600030101010101" pitchFamily="2" charset="-122"/>
              <a:cs typeface="Times New Roman" panose="02020603050405020304" pitchFamily="18" charset="0"/>
            </a:endParaRPr>
          </a:p>
          <a:p>
            <a:pPr marL="342900" lvl="0" indent="-342900" algn="l" hangingPunct="0">
              <a:buFont typeface="Symbol" panose="05050102010706020507" pitchFamily="18" charset="2"/>
              <a:buChar char=""/>
            </a:pPr>
            <a:r>
              <a:rPr lang="en-GB" sz="1800" spc="60" dirty="0">
                <a:solidFill>
                  <a:srgbClr val="3B3838"/>
                </a:solidFill>
                <a:effectLst/>
                <a:latin typeface="+mn-lt"/>
                <a:ea typeface="DengXian" panose="02010600030101010101" pitchFamily="2" charset="-122"/>
                <a:cs typeface="Times New Roman" panose="02020603050405020304" pitchFamily="18" charset="0"/>
              </a:rPr>
              <a:t>dead vegetation (unless declared by regulation to be excluded)</a:t>
            </a:r>
          </a:p>
          <a:p>
            <a:pPr marL="342900" lvl="0" indent="-342900" algn="l" hangingPunct="0">
              <a:buFont typeface="Symbol" panose="05050102010706020507" pitchFamily="18" charset="2"/>
              <a:buChar char=""/>
            </a:pPr>
            <a:r>
              <a:rPr lang="en-GB" sz="1800" spc="60" dirty="0">
                <a:solidFill>
                  <a:srgbClr val="3B3838"/>
                </a:solidFill>
                <a:effectLst/>
                <a:latin typeface="+mn-lt"/>
                <a:ea typeface="DengXian" panose="02010600030101010101" pitchFamily="2" charset="-122"/>
                <a:cs typeface="Times New Roman" panose="02020603050405020304" pitchFamily="18" charset="0"/>
              </a:rPr>
              <a:t>intentionally sown, planted or propagated vegetation which is required by law</a:t>
            </a:r>
          </a:p>
          <a:p>
            <a:pPr marL="342900" lvl="0" indent="-342900" algn="l" hangingPunct="0">
              <a:buFont typeface="Symbol" panose="05050102010706020507" pitchFamily="18" charset="2"/>
              <a:buChar char=""/>
            </a:pPr>
            <a:r>
              <a:rPr lang="en-GB" sz="1800" spc="60" dirty="0">
                <a:solidFill>
                  <a:srgbClr val="3B3838"/>
                </a:solidFill>
                <a:latin typeface="+mn-lt"/>
                <a:ea typeface="DengXian" panose="02010600030101010101" pitchFamily="2" charset="-122"/>
                <a:cs typeface="Times New Roman" panose="02020603050405020304" pitchFamily="18" charset="0"/>
              </a:rPr>
              <a:t>planted vegetation which was partly or wholly funded by a third party for the purposes of biodiversity or land conservation</a:t>
            </a:r>
            <a:r>
              <a:rPr lang="en-GB" sz="1800" spc="60" dirty="0">
                <a:solidFill>
                  <a:srgbClr val="3B3838"/>
                </a:solidFill>
                <a:effectLst/>
                <a:latin typeface="+mn-lt"/>
                <a:ea typeface="DengXian" panose="02010600030101010101" pitchFamily="2" charset="-122"/>
                <a:cs typeface="Times New Roman" panose="02020603050405020304" pitchFamily="18" charset="0"/>
              </a:rPr>
              <a:t>.</a:t>
            </a:r>
            <a:endParaRPr lang="en-AU" sz="1800" spc="60" dirty="0">
              <a:solidFill>
                <a:srgbClr val="3B3838"/>
              </a:solidFill>
              <a:effectLst/>
              <a:latin typeface="+mn-lt"/>
              <a:ea typeface="DengXian" panose="02010600030101010101" pitchFamily="2" charset="-122"/>
              <a:cs typeface="Times New Roman" panose="02020603050405020304" pitchFamily="18" charset="0"/>
            </a:endParaRPr>
          </a:p>
          <a:p>
            <a:endParaRPr lang="en-AU" dirty="0"/>
          </a:p>
        </p:txBody>
      </p:sp>
      <p:pic>
        <p:nvPicPr>
          <p:cNvPr id="2" name="Slide_4">
            <a:hlinkClick r:id="" action="ppaction://media"/>
            <a:extLst>
              <a:ext uri="{FF2B5EF4-FFF2-40B4-BE49-F238E27FC236}">
                <a16:creationId xmlns:a16="http://schemas.microsoft.com/office/drawing/2014/main" id="{4CFA2628-CA6E-2EA0-146D-3E3532F62C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52581" y="346494"/>
            <a:ext cx="609600" cy="609600"/>
          </a:xfrm>
          <a:prstGeom prst="rect">
            <a:avLst/>
          </a:prstGeom>
        </p:spPr>
      </p:pic>
    </p:spTree>
    <p:extLst>
      <p:ext uri="{BB962C8B-B14F-4D97-AF65-F5344CB8AC3E}">
        <p14:creationId xmlns:p14="http://schemas.microsoft.com/office/powerpoint/2010/main" val="81909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4E059-1E43-025D-A16A-675823A48911}"/>
              </a:ext>
            </a:extLst>
          </p:cNvPr>
          <p:cNvSpPr>
            <a:spLocks noGrp="1"/>
          </p:cNvSpPr>
          <p:nvPr>
            <p:ph type="body" sz="quarter" idx="12"/>
          </p:nvPr>
        </p:nvSpPr>
        <p:spPr>
          <a:xfrm>
            <a:off x="587375" y="1328158"/>
            <a:ext cx="4637088" cy="1031332"/>
          </a:xfrm>
        </p:spPr>
        <p:txBody>
          <a:bodyPr/>
          <a:lstStyle/>
          <a:p>
            <a:r>
              <a:rPr lang="en-AU" dirty="0"/>
              <a:t>What is clearing? </a:t>
            </a:r>
          </a:p>
        </p:txBody>
      </p:sp>
      <p:sp>
        <p:nvSpPr>
          <p:cNvPr id="4" name="Text Placeholder 3">
            <a:extLst>
              <a:ext uri="{FF2B5EF4-FFF2-40B4-BE49-F238E27FC236}">
                <a16:creationId xmlns:a16="http://schemas.microsoft.com/office/drawing/2014/main" id="{029D563B-32CD-43CC-7455-BDF795F917BF}"/>
              </a:ext>
            </a:extLst>
          </p:cNvPr>
          <p:cNvSpPr>
            <a:spLocks noGrp="1"/>
          </p:cNvSpPr>
          <p:nvPr>
            <p:ph type="body" sz="quarter" idx="13"/>
          </p:nvPr>
        </p:nvSpPr>
        <p:spPr>
          <a:xfrm>
            <a:off x="587374" y="2035732"/>
            <a:ext cx="5356225" cy="4280008"/>
          </a:xfrm>
        </p:spPr>
        <p:txBody>
          <a:bodyPr/>
          <a:lstStyle/>
          <a:p>
            <a:r>
              <a:rPr lang="en-GB" sz="1800" spc="60" dirty="0">
                <a:solidFill>
                  <a:srgbClr val="3B3838"/>
                </a:solidFill>
                <a:effectLst/>
                <a:latin typeface="+mn-lt"/>
                <a:ea typeface="DengXian" panose="02010600030101010101" pitchFamily="2" charset="-122"/>
                <a:cs typeface="Times New Roman" panose="02020603050405020304" pitchFamily="18" charset="0"/>
              </a:rPr>
              <a:t>Clearing includes any activity that causes substantial damage to native vegetation, including through:</a:t>
            </a:r>
          </a:p>
          <a:p>
            <a:pPr marL="285750" indent="-285750">
              <a:buFont typeface="Arial" panose="020B0604020202020204" pitchFamily="34" charset="0"/>
              <a:buChar char="•"/>
            </a:pPr>
            <a:r>
              <a:rPr lang="en-GB" sz="1800" spc="60" dirty="0">
                <a:solidFill>
                  <a:srgbClr val="3B3838"/>
                </a:solidFill>
                <a:effectLst/>
                <a:latin typeface="+mn-lt"/>
                <a:ea typeface="DengXian" panose="02010600030101010101" pitchFamily="2" charset="-122"/>
                <a:cs typeface="Times New Roman" panose="02020603050405020304" pitchFamily="18" charset="0"/>
              </a:rPr>
              <a:t>Killing or removing of native vegetation</a:t>
            </a:r>
          </a:p>
          <a:p>
            <a:pPr marL="285750" indent="-285750">
              <a:buFont typeface="Arial" panose="020B0604020202020204" pitchFamily="34" charset="0"/>
              <a:buChar char="•"/>
            </a:pPr>
            <a:r>
              <a:rPr lang="en-GB" sz="1800" spc="60" dirty="0">
                <a:solidFill>
                  <a:srgbClr val="3B3838"/>
                </a:solidFill>
                <a:latin typeface="+mn-lt"/>
                <a:ea typeface="DengXian" panose="02010600030101010101" pitchFamily="2" charset="-122"/>
                <a:cs typeface="Times New Roman" panose="02020603050405020304" pitchFamily="18" charset="0"/>
              </a:rPr>
              <a:t>Severing or </a:t>
            </a:r>
            <a:r>
              <a:rPr lang="en-GB" sz="1800" spc="60" dirty="0">
                <a:solidFill>
                  <a:srgbClr val="3B3838"/>
                </a:solidFill>
                <a:effectLst/>
                <a:latin typeface="+mn-lt"/>
                <a:ea typeface="DengXian" panose="02010600030101010101" pitchFamily="2" charset="-122"/>
                <a:cs typeface="Times New Roman" panose="02020603050405020304" pitchFamily="18" charset="0"/>
              </a:rPr>
              <a:t>ringbarking of trunks or stems</a:t>
            </a:r>
          </a:p>
          <a:p>
            <a:pPr marL="285750" indent="-285750">
              <a:buFont typeface="Arial" panose="020B0604020202020204" pitchFamily="34" charset="0"/>
              <a:buChar char="•"/>
            </a:pPr>
            <a:r>
              <a:rPr lang="en-GB" sz="1800" spc="60" dirty="0">
                <a:solidFill>
                  <a:srgbClr val="3B3838"/>
                </a:solidFill>
                <a:latin typeface="+mn-lt"/>
                <a:ea typeface="DengXian" panose="02010600030101010101" pitchFamily="2" charset="-122"/>
                <a:cs typeface="Times New Roman" panose="02020603050405020304" pitchFamily="18" charset="0"/>
              </a:rPr>
              <a:t>D</a:t>
            </a:r>
            <a:r>
              <a:rPr lang="en-GB" sz="1800" spc="60" dirty="0">
                <a:solidFill>
                  <a:srgbClr val="3B3838"/>
                </a:solidFill>
                <a:effectLst/>
                <a:latin typeface="+mn-lt"/>
                <a:ea typeface="DengXian" panose="02010600030101010101" pitchFamily="2" charset="-122"/>
                <a:cs typeface="Times New Roman" panose="02020603050405020304" pitchFamily="18" charset="0"/>
              </a:rPr>
              <a:t>raining or flooding of land</a:t>
            </a:r>
          </a:p>
          <a:p>
            <a:pPr marL="285750" indent="-285750">
              <a:buFont typeface="Arial" panose="020B0604020202020204" pitchFamily="34" charset="0"/>
              <a:buChar char="•"/>
            </a:pPr>
            <a:r>
              <a:rPr lang="en-GB" sz="1800" spc="60" dirty="0">
                <a:solidFill>
                  <a:srgbClr val="3B3838"/>
                </a:solidFill>
                <a:latin typeface="+mn-lt"/>
                <a:ea typeface="DengXian" panose="02010600030101010101" pitchFamily="2" charset="-122"/>
                <a:cs typeface="Times New Roman" panose="02020603050405020304" pitchFamily="18" charset="0"/>
              </a:rPr>
              <a:t>B</a:t>
            </a:r>
            <a:r>
              <a:rPr lang="en-GB" sz="1800" spc="60" dirty="0">
                <a:solidFill>
                  <a:srgbClr val="3B3838"/>
                </a:solidFill>
                <a:effectLst/>
                <a:latin typeface="+mn-lt"/>
                <a:ea typeface="DengXian" panose="02010600030101010101" pitchFamily="2" charset="-122"/>
                <a:cs typeface="Times New Roman" panose="02020603050405020304" pitchFamily="18" charset="0"/>
              </a:rPr>
              <a:t>urning of vegetation </a:t>
            </a:r>
          </a:p>
          <a:p>
            <a:pPr marL="285750" indent="-285750">
              <a:buFont typeface="Arial" panose="020B0604020202020204" pitchFamily="34" charset="0"/>
              <a:buChar char="•"/>
            </a:pPr>
            <a:r>
              <a:rPr lang="en-GB" sz="1800" spc="60" dirty="0">
                <a:solidFill>
                  <a:srgbClr val="3B3838"/>
                </a:solidFill>
                <a:effectLst/>
                <a:latin typeface="+mn-lt"/>
                <a:ea typeface="DengXian" panose="02010600030101010101" pitchFamily="2" charset="-122"/>
                <a:cs typeface="Times New Roman" panose="02020603050405020304" pitchFamily="18" charset="0"/>
              </a:rPr>
              <a:t>Grazing</a:t>
            </a:r>
          </a:p>
          <a:p>
            <a:pPr marL="285750" indent="-285750">
              <a:buFont typeface="Arial" panose="020B0604020202020204" pitchFamily="34" charset="0"/>
              <a:buChar char="•"/>
            </a:pPr>
            <a:r>
              <a:rPr lang="en-GB" sz="1800" spc="60" dirty="0">
                <a:solidFill>
                  <a:srgbClr val="3B3838"/>
                </a:solidFill>
                <a:latin typeface="+mn-lt"/>
                <a:ea typeface="DengXian" panose="02010600030101010101" pitchFamily="2" charset="-122"/>
                <a:cs typeface="Times New Roman" panose="02020603050405020304" pitchFamily="18" charset="0"/>
              </a:rPr>
              <a:t>Or any other activity that kills or damages native vegetation</a:t>
            </a:r>
            <a:r>
              <a:rPr lang="en-GB" sz="1800" spc="60" dirty="0">
                <a:solidFill>
                  <a:srgbClr val="3B3838"/>
                </a:solidFill>
                <a:effectLst/>
                <a:latin typeface="+mn-lt"/>
                <a:ea typeface="DengXian" panose="02010600030101010101" pitchFamily="2" charset="-122"/>
                <a:cs typeface="Times New Roman" panose="02020603050405020304" pitchFamily="18" charset="0"/>
              </a:rPr>
              <a:t>.</a:t>
            </a:r>
          </a:p>
          <a:p>
            <a:pPr>
              <a:spcBef>
                <a:spcPts val="0"/>
              </a:spcBef>
            </a:pPr>
            <a:endParaRPr lang="en-GB" spc="60" dirty="0">
              <a:solidFill>
                <a:srgbClr val="3B3838"/>
              </a:solidFill>
              <a:effectLst/>
              <a:latin typeface="+mn-lt"/>
              <a:ea typeface="DengXian" panose="02010600030101010101" pitchFamily="2" charset="-122"/>
              <a:cs typeface="Times New Roman" panose="02020603050405020304" pitchFamily="18" charset="0"/>
            </a:endParaRPr>
          </a:p>
          <a:p>
            <a:pPr>
              <a:spcBef>
                <a:spcPts val="0"/>
              </a:spcBef>
            </a:pPr>
            <a:r>
              <a:rPr lang="en-GB" spc="60" dirty="0">
                <a:solidFill>
                  <a:srgbClr val="3B3838"/>
                </a:solidFill>
                <a:effectLst/>
                <a:latin typeface="+mn-lt"/>
                <a:ea typeface="DengXian" panose="02010600030101010101" pitchFamily="2" charset="-122"/>
                <a:cs typeface="Times New Roman" panose="02020603050405020304" pitchFamily="18" charset="0"/>
              </a:rPr>
              <a:t>Pruning is </a:t>
            </a:r>
            <a:r>
              <a:rPr lang="en-GB" b="1" spc="60" dirty="0">
                <a:solidFill>
                  <a:srgbClr val="3B3838"/>
                </a:solidFill>
                <a:effectLst/>
                <a:latin typeface="+mn-lt"/>
                <a:ea typeface="DengXian" panose="02010600030101010101" pitchFamily="2" charset="-122"/>
                <a:cs typeface="Times New Roman" panose="02020603050405020304" pitchFamily="18" charset="0"/>
              </a:rPr>
              <a:t>not </a:t>
            </a:r>
            <a:r>
              <a:rPr lang="en-GB" spc="60" dirty="0">
                <a:solidFill>
                  <a:srgbClr val="3B3838"/>
                </a:solidFill>
                <a:effectLst/>
                <a:latin typeface="+mn-lt"/>
                <a:ea typeface="DengXian" panose="02010600030101010101" pitchFamily="2" charset="-122"/>
                <a:cs typeface="Times New Roman" panose="02020603050405020304" pitchFamily="18" charset="0"/>
              </a:rPr>
              <a:t>considered ‘clearing’ under the EP Act, provided the main trunk or stem is not severed and it does not kill or cause significant damage to the vegetation. </a:t>
            </a:r>
            <a:endParaRPr lang="en-AU" spc="60" dirty="0">
              <a:solidFill>
                <a:srgbClr val="3B3838"/>
              </a:solidFill>
              <a:effectLst/>
              <a:latin typeface="+mn-lt"/>
              <a:ea typeface="DengXian" panose="02010600030101010101" pitchFamily="2" charset="-122"/>
              <a:cs typeface="Times New Roman" panose="02020603050405020304" pitchFamily="18" charset="0"/>
            </a:endParaRPr>
          </a:p>
          <a:p>
            <a:endParaRPr lang="en-AU" dirty="0">
              <a:latin typeface="+mn-lt"/>
            </a:endParaRPr>
          </a:p>
        </p:txBody>
      </p:sp>
      <p:pic>
        <p:nvPicPr>
          <p:cNvPr id="7" name="Picture Placeholder 6" descr="A tractor pulling a tractor down a dirt road&#10;&#10;Description automatically generated">
            <a:extLst>
              <a:ext uri="{FF2B5EF4-FFF2-40B4-BE49-F238E27FC236}">
                <a16:creationId xmlns:a16="http://schemas.microsoft.com/office/drawing/2014/main" id="{46A30DB6-67C2-7156-41D5-703C3234FD7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5000" r="25000"/>
          <a:stretch>
            <a:fillRect/>
          </a:stretch>
        </p:blipFill>
        <p:spPr/>
      </p:pic>
      <p:pic>
        <p:nvPicPr>
          <p:cNvPr id="2" name="Slide_5">
            <a:hlinkClick r:id="" action="ppaction://media"/>
            <a:extLst>
              <a:ext uri="{FF2B5EF4-FFF2-40B4-BE49-F238E27FC236}">
                <a16:creationId xmlns:a16="http://schemas.microsoft.com/office/drawing/2014/main" id="{BF055607-6D3D-852B-321B-385F86FA0F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52317" y="484517"/>
            <a:ext cx="609600" cy="609600"/>
          </a:xfrm>
          <a:prstGeom prst="rect">
            <a:avLst/>
          </a:prstGeom>
        </p:spPr>
      </p:pic>
    </p:spTree>
    <p:extLst>
      <p:ext uri="{BB962C8B-B14F-4D97-AF65-F5344CB8AC3E}">
        <p14:creationId xmlns:p14="http://schemas.microsoft.com/office/powerpoint/2010/main" val="39773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A8BBA6-37FE-C4CE-EE69-EFB283688340}"/>
              </a:ext>
            </a:extLst>
          </p:cNvPr>
          <p:cNvSpPr>
            <a:spLocks noGrp="1"/>
          </p:cNvSpPr>
          <p:nvPr>
            <p:ph type="body" sz="quarter" idx="12"/>
          </p:nvPr>
        </p:nvSpPr>
        <p:spPr>
          <a:xfrm>
            <a:off x="587374" y="1268089"/>
            <a:ext cx="4637088" cy="703148"/>
          </a:xfrm>
        </p:spPr>
        <p:txBody>
          <a:bodyPr/>
          <a:lstStyle/>
          <a:p>
            <a:r>
              <a:rPr lang="en-AU" dirty="0"/>
              <a:t>Mitigation hierarchy</a:t>
            </a:r>
          </a:p>
        </p:txBody>
      </p:sp>
      <p:sp>
        <p:nvSpPr>
          <p:cNvPr id="4" name="Text Placeholder 3">
            <a:extLst>
              <a:ext uri="{FF2B5EF4-FFF2-40B4-BE49-F238E27FC236}">
                <a16:creationId xmlns:a16="http://schemas.microsoft.com/office/drawing/2014/main" id="{06572822-0E91-E38B-2914-A02C71332000}"/>
              </a:ext>
            </a:extLst>
          </p:cNvPr>
          <p:cNvSpPr>
            <a:spLocks noGrp="1"/>
          </p:cNvSpPr>
          <p:nvPr>
            <p:ph type="body" sz="quarter" idx="13"/>
          </p:nvPr>
        </p:nvSpPr>
        <p:spPr>
          <a:xfrm>
            <a:off x="587374" y="1971237"/>
            <a:ext cx="6653398" cy="2785730"/>
          </a:xfrm>
        </p:spPr>
        <p:txBody>
          <a:bodyPr/>
          <a:lstStyle/>
          <a:p>
            <a:pPr>
              <a:lnSpc>
                <a:spcPct val="100000"/>
              </a:lnSpc>
            </a:pPr>
            <a:r>
              <a:rPr lang="en-AU" sz="2200" dirty="0"/>
              <a:t>Before designing projects that will require native vegetation clearing, consider: </a:t>
            </a:r>
          </a:p>
          <a:p>
            <a:pPr marL="285750" indent="-285750">
              <a:lnSpc>
                <a:spcPct val="100000"/>
              </a:lnSpc>
              <a:buFont typeface="Arial" panose="020B0604020202020204" pitchFamily="34" charset="0"/>
              <a:buChar char="•"/>
            </a:pPr>
            <a:r>
              <a:rPr lang="en-AU" sz="2000" dirty="0"/>
              <a:t>Can upgrades within the maintenance zone meet the objectives?</a:t>
            </a:r>
          </a:p>
          <a:p>
            <a:pPr marL="285750" indent="-285750">
              <a:lnSpc>
                <a:spcPct val="100000"/>
              </a:lnSpc>
              <a:buFont typeface="Arial" panose="020B0604020202020204" pitchFamily="34" charset="0"/>
              <a:buChar char="•"/>
            </a:pPr>
            <a:r>
              <a:rPr lang="en-AU" sz="2000" dirty="0"/>
              <a:t>What alternative engineering solutions are available?</a:t>
            </a:r>
          </a:p>
          <a:p>
            <a:pPr marL="285750" indent="-285750">
              <a:lnSpc>
                <a:spcPct val="100000"/>
              </a:lnSpc>
              <a:buFont typeface="Arial" panose="020B0604020202020204" pitchFamily="34" charset="0"/>
              <a:buChar char="•"/>
            </a:pPr>
            <a:r>
              <a:rPr lang="en-AU" sz="2000" dirty="0"/>
              <a:t>Have all possible locations been considered?</a:t>
            </a:r>
          </a:p>
          <a:p>
            <a:pPr marL="285750" indent="-285750">
              <a:lnSpc>
                <a:spcPct val="100000"/>
              </a:lnSpc>
              <a:buFont typeface="Arial" panose="020B0604020202020204" pitchFamily="34" charset="0"/>
              <a:buChar char="•"/>
            </a:pPr>
            <a:r>
              <a:rPr lang="en-AU" sz="2000" dirty="0"/>
              <a:t>Do you have in place strategies or standards for management of threats (conservation plans, weeds and dieback management plans)</a:t>
            </a:r>
          </a:p>
          <a:p>
            <a:pPr marL="285750" indent="-285750">
              <a:lnSpc>
                <a:spcPct val="100000"/>
              </a:lnSpc>
              <a:buFont typeface="Arial" panose="020B0604020202020204" pitchFamily="34" charset="0"/>
              <a:buChar char="•"/>
            </a:pPr>
            <a:endParaRPr lang="en-AU" sz="2200" dirty="0"/>
          </a:p>
        </p:txBody>
      </p:sp>
      <p:graphicFrame>
        <p:nvGraphicFramePr>
          <p:cNvPr id="7" name="Diagram 6">
            <a:extLst>
              <a:ext uri="{FF2B5EF4-FFF2-40B4-BE49-F238E27FC236}">
                <a16:creationId xmlns:a16="http://schemas.microsoft.com/office/drawing/2014/main" id="{C30676A1-155B-504C-6BC6-983538041A87}"/>
              </a:ext>
            </a:extLst>
          </p:cNvPr>
          <p:cNvGraphicFramePr/>
          <p:nvPr>
            <p:extLst>
              <p:ext uri="{D42A27DB-BD31-4B8C-83A1-F6EECF244321}">
                <p14:modId xmlns:p14="http://schemas.microsoft.com/office/powerpoint/2010/main" val="3810092015"/>
              </p:ext>
            </p:extLst>
          </p:nvPr>
        </p:nvGraphicFramePr>
        <p:xfrm>
          <a:off x="6669087" y="478465"/>
          <a:ext cx="4935538" cy="62306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A921E531-C0E2-D662-D7AE-184253BBCE84}"/>
              </a:ext>
            </a:extLst>
          </p:cNvPr>
          <p:cNvSpPr txBox="1"/>
          <p:nvPr/>
        </p:nvSpPr>
        <p:spPr>
          <a:xfrm>
            <a:off x="8610544" y="5181114"/>
            <a:ext cx="1052623" cy="369332"/>
          </a:xfrm>
          <a:prstGeom prst="rect">
            <a:avLst/>
          </a:prstGeom>
          <a:noFill/>
        </p:spPr>
        <p:txBody>
          <a:bodyPr wrap="square" rtlCol="0">
            <a:spAutoFit/>
          </a:bodyPr>
          <a:lstStyle/>
          <a:p>
            <a:r>
              <a:rPr lang="en-AU" dirty="0">
                <a:solidFill>
                  <a:schemeClr val="bg1"/>
                </a:solidFill>
              </a:rPr>
              <a:t>OFFSET</a:t>
            </a:r>
          </a:p>
        </p:txBody>
      </p:sp>
      <p:sp>
        <p:nvSpPr>
          <p:cNvPr id="9" name="TextBox 8">
            <a:extLst>
              <a:ext uri="{FF2B5EF4-FFF2-40B4-BE49-F238E27FC236}">
                <a16:creationId xmlns:a16="http://schemas.microsoft.com/office/drawing/2014/main" id="{27E55C4C-F350-D591-7C8E-E0EDB1C28A3A}"/>
              </a:ext>
            </a:extLst>
          </p:cNvPr>
          <p:cNvSpPr txBox="1"/>
          <p:nvPr/>
        </p:nvSpPr>
        <p:spPr>
          <a:xfrm>
            <a:off x="8234470" y="3653084"/>
            <a:ext cx="1953144" cy="369332"/>
          </a:xfrm>
          <a:prstGeom prst="rect">
            <a:avLst/>
          </a:prstGeom>
          <a:noFill/>
        </p:spPr>
        <p:txBody>
          <a:bodyPr wrap="square" rtlCol="0">
            <a:spAutoFit/>
          </a:bodyPr>
          <a:lstStyle/>
          <a:p>
            <a:r>
              <a:rPr lang="en-AU" dirty="0">
                <a:solidFill>
                  <a:schemeClr val="bg1"/>
                </a:solidFill>
              </a:rPr>
              <a:t>REHABILITATE</a:t>
            </a:r>
          </a:p>
        </p:txBody>
      </p:sp>
      <p:pic>
        <p:nvPicPr>
          <p:cNvPr id="11" name="Graphic 10" descr="Lights On with solid fill">
            <a:extLst>
              <a:ext uri="{FF2B5EF4-FFF2-40B4-BE49-F238E27FC236}">
                <a16:creationId xmlns:a16="http://schemas.microsoft.com/office/drawing/2014/main" id="{C45E3854-D9D5-836B-D022-04F678A018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5353" y="5841051"/>
            <a:ext cx="687512" cy="687512"/>
          </a:xfrm>
          <a:prstGeom prst="rect">
            <a:avLst/>
          </a:prstGeom>
        </p:spPr>
      </p:pic>
      <p:sp>
        <p:nvSpPr>
          <p:cNvPr id="12" name="TextBox 11">
            <a:extLst>
              <a:ext uri="{FF2B5EF4-FFF2-40B4-BE49-F238E27FC236}">
                <a16:creationId xmlns:a16="http://schemas.microsoft.com/office/drawing/2014/main" id="{68F6318A-F8C1-F112-E34C-82D6777EF9CE}"/>
              </a:ext>
            </a:extLst>
          </p:cNvPr>
          <p:cNvSpPr txBox="1"/>
          <p:nvPr/>
        </p:nvSpPr>
        <p:spPr>
          <a:xfrm>
            <a:off x="1392865" y="5769309"/>
            <a:ext cx="6400800" cy="830997"/>
          </a:xfrm>
          <a:prstGeom prst="rect">
            <a:avLst/>
          </a:prstGeom>
          <a:noFill/>
        </p:spPr>
        <p:txBody>
          <a:bodyPr wrap="square" rtlCol="0">
            <a:spAutoFit/>
          </a:bodyPr>
          <a:lstStyle/>
          <a:p>
            <a:r>
              <a:rPr lang="en-AU" sz="1600" dirty="0"/>
              <a:t>Document these considerations e.g. minutes of meetings, results of comparative analyses (cost/benefit) – you will need these to support a clearing application for any </a:t>
            </a:r>
          </a:p>
        </p:txBody>
      </p:sp>
      <p:sp>
        <p:nvSpPr>
          <p:cNvPr id="13" name="Rectangle 12">
            <a:extLst>
              <a:ext uri="{FF2B5EF4-FFF2-40B4-BE49-F238E27FC236}">
                <a16:creationId xmlns:a16="http://schemas.microsoft.com/office/drawing/2014/main" id="{03E6976A-43B4-FF50-AA11-D34C01316D67}"/>
              </a:ext>
            </a:extLst>
          </p:cNvPr>
          <p:cNvSpPr/>
          <p:nvPr/>
        </p:nvSpPr>
        <p:spPr>
          <a:xfrm>
            <a:off x="587374" y="5769309"/>
            <a:ext cx="7057435" cy="93983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Slide_6">
            <a:hlinkClick r:id="" action="ppaction://media"/>
            <a:extLst>
              <a:ext uri="{FF2B5EF4-FFF2-40B4-BE49-F238E27FC236}">
                <a16:creationId xmlns:a16="http://schemas.microsoft.com/office/drawing/2014/main" id="{889C5214-118E-BF7C-AD21-199B36F95BF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418080"/>
            <a:ext cx="609600" cy="609600"/>
          </a:xfrm>
          <a:prstGeom prst="rect">
            <a:avLst/>
          </a:prstGeom>
        </p:spPr>
      </p:pic>
    </p:spTree>
    <p:extLst>
      <p:ext uri="{BB962C8B-B14F-4D97-AF65-F5344CB8AC3E}">
        <p14:creationId xmlns:p14="http://schemas.microsoft.com/office/powerpoint/2010/main" val="350356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28685B7-B5F0-4D8E-5A6E-93E2A86AAAD8}"/>
              </a:ext>
            </a:extLst>
          </p:cNvPr>
          <p:cNvSpPr>
            <a:spLocks noGrp="1"/>
          </p:cNvSpPr>
          <p:nvPr>
            <p:ph type="pic" sz="quarter" idx="11"/>
          </p:nvPr>
        </p:nvSpPr>
        <p:spPr/>
        <p:txBody>
          <a:bodyPr/>
          <a:lstStyle/>
          <a:p>
            <a:endParaRPr lang="en-AU"/>
          </a:p>
        </p:txBody>
      </p:sp>
      <p:sp>
        <p:nvSpPr>
          <p:cNvPr id="3" name="Text Placeholder 2">
            <a:extLst>
              <a:ext uri="{FF2B5EF4-FFF2-40B4-BE49-F238E27FC236}">
                <a16:creationId xmlns:a16="http://schemas.microsoft.com/office/drawing/2014/main" id="{DF5DA447-3A85-5448-EAE1-BDB7EEDE06D7}"/>
              </a:ext>
            </a:extLst>
          </p:cNvPr>
          <p:cNvSpPr>
            <a:spLocks noGrp="1"/>
          </p:cNvSpPr>
          <p:nvPr>
            <p:ph type="body" sz="quarter" idx="12"/>
          </p:nvPr>
        </p:nvSpPr>
        <p:spPr/>
        <p:txBody>
          <a:bodyPr/>
          <a:lstStyle/>
          <a:p>
            <a:endParaRPr lang="en-AU"/>
          </a:p>
        </p:txBody>
      </p:sp>
      <p:sp>
        <p:nvSpPr>
          <p:cNvPr id="4" name="Text Placeholder 3">
            <a:extLst>
              <a:ext uri="{FF2B5EF4-FFF2-40B4-BE49-F238E27FC236}">
                <a16:creationId xmlns:a16="http://schemas.microsoft.com/office/drawing/2014/main" id="{46C0502F-75E7-878A-FDB5-DBCBCD2E497E}"/>
              </a:ext>
            </a:extLst>
          </p:cNvPr>
          <p:cNvSpPr>
            <a:spLocks noGrp="1"/>
          </p:cNvSpPr>
          <p:nvPr>
            <p:ph type="body" sz="quarter" idx="13"/>
          </p:nvPr>
        </p:nvSpPr>
        <p:spPr/>
        <p:txBody>
          <a:bodyPr/>
          <a:lstStyle/>
          <a:p>
            <a:endParaRPr lang="en-AU"/>
          </a:p>
        </p:txBody>
      </p:sp>
      <p:sp>
        <p:nvSpPr>
          <p:cNvPr id="5" name="Text Placeholder 4">
            <a:extLst>
              <a:ext uri="{FF2B5EF4-FFF2-40B4-BE49-F238E27FC236}">
                <a16:creationId xmlns:a16="http://schemas.microsoft.com/office/drawing/2014/main" id="{73EEFBE0-2FA0-0E7C-9182-20C2A4EEEE1C}"/>
              </a:ext>
            </a:extLst>
          </p:cNvPr>
          <p:cNvSpPr>
            <a:spLocks noGrp="1"/>
          </p:cNvSpPr>
          <p:nvPr>
            <p:ph type="body" sz="quarter" idx="14"/>
          </p:nvPr>
        </p:nvSpPr>
        <p:spPr/>
        <p:txBody>
          <a:bodyPr/>
          <a:lstStyle/>
          <a:p>
            <a:endParaRPr lang="en-AU"/>
          </a:p>
        </p:txBody>
      </p:sp>
      <p:sp>
        <p:nvSpPr>
          <p:cNvPr id="6" name="Text Placeholder 5">
            <a:extLst>
              <a:ext uri="{FF2B5EF4-FFF2-40B4-BE49-F238E27FC236}">
                <a16:creationId xmlns:a16="http://schemas.microsoft.com/office/drawing/2014/main" id="{A6938CFE-D915-B7FA-921B-D0AAC3346A6C}"/>
              </a:ext>
            </a:extLst>
          </p:cNvPr>
          <p:cNvSpPr>
            <a:spLocks noGrp="1"/>
          </p:cNvSpPr>
          <p:nvPr>
            <p:ph type="body" sz="quarter" idx="15"/>
          </p:nvPr>
        </p:nvSpPr>
        <p:spPr/>
        <p:txBody>
          <a:bodyPr/>
          <a:lstStyle/>
          <a:p>
            <a:endParaRPr lang="en-AU"/>
          </a:p>
        </p:txBody>
      </p:sp>
      <p:pic>
        <p:nvPicPr>
          <p:cNvPr id="8" name="Picture 7">
            <a:extLst>
              <a:ext uri="{FF2B5EF4-FFF2-40B4-BE49-F238E27FC236}">
                <a16:creationId xmlns:a16="http://schemas.microsoft.com/office/drawing/2014/main" id="{5293FBDD-933B-0449-72D0-D60DCC67602C}"/>
              </a:ext>
            </a:extLst>
          </p:cNvPr>
          <p:cNvPicPr>
            <a:picLocks noChangeAspect="1"/>
          </p:cNvPicPr>
          <p:nvPr/>
        </p:nvPicPr>
        <p:blipFill>
          <a:blip r:embed="rId4"/>
          <a:stretch>
            <a:fillRect/>
          </a:stretch>
        </p:blipFill>
        <p:spPr>
          <a:xfrm>
            <a:off x="0" y="32201"/>
            <a:ext cx="12192000" cy="6793597"/>
          </a:xfrm>
          <a:prstGeom prst="rect">
            <a:avLst/>
          </a:prstGeom>
        </p:spPr>
      </p:pic>
      <p:pic>
        <p:nvPicPr>
          <p:cNvPr id="9" name="Slide_7">
            <a:hlinkClick r:id="" action="ppaction://media"/>
            <a:extLst>
              <a:ext uri="{FF2B5EF4-FFF2-40B4-BE49-F238E27FC236}">
                <a16:creationId xmlns:a16="http://schemas.microsoft.com/office/drawing/2014/main" id="{AAD791E5-EAE4-BADC-5D4B-4FE0AC2192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8344" y="2217235"/>
            <a:ext cx="609600" cy="609600"/>
          </a:xfrm>
          <a:prstGeom prst="rect">
            <a:avLst/>
          </a:prstGeom>
        </p:spPr>
      </p:pic>
    </p:spTree>
    <p:extLst>
      <p:ext uri="{BB962C8B-B14F-4D97-AF65-F5344CB8AC3E}">
        <p14:creationId xmlns:p14="http://schemas.microsoft.com/office/powerpoint/2010/main" val="297795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1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D9356FEB-94BF-EEB1-48DB-1FA4F3126EA3}"/>
              </a:ext>
            </a:extLst>
          </p:cNvPr>
          <p:cNvSpPr>
            <a:spLocks noGrp="1"/>
          </p:cNvSpPr>
          <p:nvPr>
            <p:ph type="body" sz="quarter" idx="12"/>
          </p:nvPr>
        </p:nvSpPr>
        <p:spPr>
          <a:xfrm>
            <a:off x="1816924" y="577129"/>
            <a:ext cx="9544947" cy="503488"/>
          </a:xfrm>
        </p:spPr>
        <p:txBody>
          <a:bodyPr anchor="b"/>
          <a:lstStyle/>
          <a:p>
            <a:r>
              <a:rPr lang="en-AU" sz="2400" dirty="0">
                <a:effectLst/>
                <a:latin typeface="Calibri" panose="020F0502020204030204" pitchFamily="34" charset="0"/>
                <a:ea typeface="Times New Roman" panose="02020603050405020304" pitchFamily="18" charset="0"/>
                <a:cs typeface="Calibri" panose="020F0502020204030204" pitchFamily="34" charset="0"/>
              </a:rPr>
              <a:t>How to determine whether an activity is likely to have a </a:t>
            </a:r>
            <a:r>
              <a:rPr lang="en-AU" sz="2400" u="sng" dirty="0">
                <a:effectLst/>
                <a:latin typeface="Calibri" panose="020F0502020204030204" pitchFamily="34" charset="0"/>
                <a:ea typeface="Times New Roman" panose="02020603050405020304" pitchFamily="18" charset="0"/>
                <a:cs typeface="Calibri" panose="020F0502020204030204" pitchFamily="34" charset="0"/>
              </a:rPr>
              <a:t>significant </a:t>
            </a:r>
            <a:r>
              <a:rPr lang="en-AU" sz="2400" dirty="0">
                <a:effectLst/>
                <a:latin typeface="Calibri" panose="020F0502020204030204" pitchFamily="34" charset="0"/>
                <a:ea typeface="Times New Roman" panose="02020603050405020304" pitchFamily="18" charset="0"/>
                <a:cs typeface="Calibri" panose="020F0502020204030204" pitchFamily="34" charset="0"/>
              </a:rPr>
              <a:t>environmental impact on a Matter of National Environmental Significance?</a:t>
            </a: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Placeholder 2">
            <a:extLst>
              <a:ext uri="{FF2B5EF4-FFF2-40B4-BE49-F238E27FC236}">
                <a16:creationId xmlns:a16="http://schemas.microsoft.com/office/drawing/2014/main" id="{0C471786-961D-6B86-F330-164325BACD76}"/>
              </a:ext>
            </a:extLst>
          </p:cNvPr>
          <p:cNvSpPr>
            <a:spLocks noGrp="1"/>
          </p:cNvSpPr>
          <p:nvPr>
            <p:ph type="body" sz="quarter" idx="13"/>
          </p:nvPr>
        </p:nvSpPr>
        <p:spPr>
          <a:xfrm>
            <a:off x="1901984" y="3285926"/>
            <a:ext cx="5805377" cy="2984153"/>
          </a:xfrm>
        </p:spPr>
        <p:txBody>
          <a:bodyPr/>
          <a:lstStyle/>
          <a:p>
            <a:pPr>
              <a:lnSpc>
                <a:spcPct val="115000"/>
              </a:lnSpc>
              <a:spcBef>
                <a:spcPts val="0"/>
              </a:spcBef>
            </a:pPr>
            <a:r>
              <a:rPr lang="en-AU" sz="1800" dirty="0">
                <a:effectLst/>
                <a:latin typeface="+mn-lt"/>
                <a:ea typeface="Times New Roman" panose="02020603050405020304" pitchFamily="18" charset="0"/>
                <a:cs typeface="Calibri" panose="020F0502020204030204" pitchFamily="34" charset="0"/>
              </a:rPr>
              <a:t>Use the </a:t>
            </a:r>
            <a:r>
              <a:rPr lang="en-AU" sz="1800" u="sng" dirty="0">
                <a:solidFill>
                  <a:srgbClr val="0000FF"/>
                </a:solidFill>
                <a:effectLst/>
                <a:latin typeface="+mn-lt"/>
                <a:ea typeface="Times New Roman" panose="02020603050405020304" pitchFamily="18" charset="0"/>
                <a:cs typeface="Calibri" panose="020F0502020204030204" pitchFamily="34" charset="0"/>
                <a:hlinkClick r:id="rId4"/>
              </a:rPr>
              <a:t>Protected Matters Search Tool</a:t>
            </a:r>
            <a:r>
              <a:rPr lang="en-AU" sz="1800" dirty="0">
                <a:effectLst/>
                <a:latin typeface="+mn-lt"/>
                <a:ea typeface="Times New Roman" panose="02020603050405020304" pitchFamily="18" charset="0"/>
                <a:cs typeface="Calibri" panose="020F0502020204030204" pitchFamily="34" charset="0"/>
              </a:rPr>
              <a:t> to identify any potential MNES in the proposed project area. </a:t>
            </a:r>
          </a:p>
          <a:p>
            <a:pPr>
              <a:lnSpc>
                <a:spcPct val="115000"/>
              </a:lnSpc>
              <a:spcBef>
                <a:spcPts val="0"/>
              </a:spcBef>
            </a:pPr>
            <a:endParaRPr lang="en-AU" sz="1800" dirty="0">
              <a:effectLst/>
              <a:latin typeface="+mn-lt"/>
              <a:ea typeface="Calibri" panose="020F0502020204030204" pitchFamily="34" charset="0"/>
              <a:cs typeface="Times New Roman" panose="02020603050405020304" pitchFamily="18" charset="0"/>
            </a:endParaRPr>
          </a:p>
          <a:p>
            <a:pPr>
              <a:lnSpc>
                <a:spcPct val="100000"/>
              </a:lnSpc>
              <a:spcBef>
                <a:spcPts val="0"/>
              </a:spcBef>
            </a:pPr>
            <a:r>
              <a:rPr lang="en-AU" sz="1800" dirty="0">
                <a:effectLst/>
                <a:latin typeface="+mn-lt"/>
                <a:ea typeface="Times New Roman" panose="02020603050405020304" pitchFamily="18" charset="0"/>
                <a:cs typeface="Calibri" panose="020F0502020204030204" pitchFamily="34" charset="0"/>
              </a:rPr>
              <a:t> Follow guidance in the </a:t>
            </a:r>
            <a:r>
              <a:rPr lang="en-AU" sz="1800" u="sng" dirty="0">
                <a:solidFill>
                  <a:srgbClr val="0000FF"/>
                </a:solidFill>
                <a:effectLst/>
                <a:latin typeface="+mn-lt"/>
                <a:ea typeface="Times New Roman" panose="02020603050405020304" pitchFamily="18" charset="0"/>
                <a:cs typeface="Calibri" panose="020F0502020204030204" pitchFamily="34" charset="0"/>
                <a:hlinkClick r:id="rId5"/>
              </a:rPr>
              <a:t>Significant Impact Guidelines 1.1-Matters of National Environmental Significance</a:t>
            </a:r>
            <a:endParaRPr lang="en-AU" sz="1800" u="sng" dirty="0">
              <a:solidFill>
                <a:srgbClr val="0000FF"/>
              </a:solidFill>
              <a:effectLst/>
              <a:latin typeface="+mn-lt"/>
              <a:ea typeface="Times New Roman" panose="02020603050405020304" pitchFamily="18" charset="0"/>
              <a:cs typeface="Calibri" panose="020F0502020204030204" pitchFamily="34" charset="0"/>
            </a:endParaRPr>
          </a:p>
          <a:p>
            <a:pPr>
              <a:lnSpc>
                <a:spcPct val="100000"/>
              </a:lnSpc>
              <a:spcBef>
                <a:spcPts val="0"/>
              </a:spcBef>
            </a:pPr>
            <a:r>
              <a:rPr lang="en-AU" sz="1800" dirty="0">
                <a:effectLst/>
                <a:latin typeface="+mn-lt"/>
                <a:ea typeface="Times New Roman" panose="02020603050405020304" pitchFamily="18" charset="0"/>
                <a:cs typeface="Calibri" panose="020F0502020204030204" pitchFamily="34" charset="0"/>
              </a:rPr>
              <a:t> </a:t>
            </a:r>
            <a:endParaRPr lang="en-AU" sz="1800" dirty="0">
              <a:effectLst/>
              <a:latin typeface="+mn-lt"/>
              <a:ea typeface="Calibri" panose="020F0502020204030204" pitchFamily="34" charset="0"/>
              <a:cs typeface="Times New Roman" panose="02020603050405020304" pitchFamily="18" charset="0"/>
            </a:endParaRPr>
          </a:p>
          <a:p>
            <a:pPr>
              <a:lnSpc>
                <a:spcPct val="100000"/>
              </a:lnSpc>
              <a:spcBef>
                <a:spcPts val="0"/>
              </a:spcBef>
            </a:pPr>
            <a:r>
              <a:rPr lang="en-AU" sz="1800" dirty="0">
                <a:effectLst/>
                <a:latin typeface="+mn-lt"/>
                <a:ea typeface="Times New Roman" panose="02020603050405020304" pitchFamily="18" charset="0"/>
                <a:cs typeface="Calibri" panose="020F0502020204030204" pitchFamily="34" charset="0"/>
              </a:rPr>
              <a:t>For listed MNES, refer to information available in the </a:t>
            </a:r>
            <a:r>
              <a:rPr lang="en-AU" sz="1800" u="sng" dirty="0">
                <a:solidFill>
                  <a:srgbClr val="0000FF"/>
                </a:solidFill>
                <a:effectLst/>
                <a:latin typeface="+mn-lt"/>
                <a:ea typeface="Times New Roman" panose="02020603050405020304" pitchFamily="18" charset="0"/>
                <a:cs typeface="Calibri" panose="020F0502020204030204" pitchFamily="34" charset="0"/>
                <a:hlinkClick r:id="rId6"/>
              </a:rPr>
              <a:t>Species Profile and Threats Database</a:t>
            </a:r>
            <a:r>
              <a:rPr lang="en-AU" sz="1800" dirty="0">
                <a:effectLst/>
                <a:latin typeface="+mn-lt"/>
                <a:ea typeface="Times New Roman" panose="02020603050405020304" pitchFamily="18" charset="0"/>
                <a:cs typeface="Calibri" panose="020F0502020204030204" pitchFamily="34" charset="0"/>
              </a:rPr>
              <a:t> such as:</a:t>
            </a:r>
            <a:endParaRPr lang="en-AU" sz="1800" dirty="0">
              <a:effectLst/>
              <a:latin typeface="+mn-lt"/>
              <a:ea typeface="Calibri" panose="020F0502020204030204" pitchFamily="34" charset="0"/>
              <a:cs typeface="Times New Roman" panose="02020603050405020304" pitchFamily="18" charset="0"/>
            </a:endParaRPr>
          </a:p>
          <a:p>
            <a:pPr marL="342900" lvl="0" indent="-342900">
              <a:lnSpc>
                <a:spcPct val="100000"/>
              </a:lnSpc>
              <a:spcBef>
                <a:spcPts val="0"/>
              </a:spcBef>
              <a:buFont typeface="Symbol" panose="05050102010706020507" pitchFamily="18" charset="2"/>
              <a:buChar char=""/>
            </a:pPr>
            <a:r>
              <a:rPr lang="en-AU" b="1" i="1" dirty="0">
                <a:effectLst/>
                <a:latin typeface="+mn-lt"/>
                <a:ea typeface="Times New Roman" panose="02020603050405020304" pitchFamily="18" charset="0"/>
              </a:rPr>
              <a:t>Approved conservation advice </a:t>
            </a:r>
          </a:p>
          <a:p>
            <a:pPr marL="342900" lvl="0" indent="-342900">
              <a:lnSpc>
                <a:spcPct val="100000"/>
              </a:lnSpc>
              <a:spcBef>
                <a:spcPts val="0"/>
              </a:spcBef>
              <a:buFont typeface="Symbol" panose="05050102010706020507" pitchFamily="18" charset="2"/>
              <a:buChar char=""/>
            </a:pPr>
            <a:r>
              <a:rPr lang="en-AU" b="1" i="1" dirty="0">
                <a:effectLst/>
                <a:latin typeface="+mn-lt"/>
                <a:ea typeface="Times New Roman" panose="02020603050405020304" pitchFamily="18" charset="0"/>
              </a:rPr>
              <a:t>Recovery plans for listed species and ecological communities</a:t>
            </a:r>
            <a:endParaRPr lang="en-AU" b="1" i="1" spc="60" dirty="0">
              <a:effectLst/>
              <a:latin typeface="Gantari Light" pitchFamily="2" charset="0"/>
              <a:ea typeface="DengXian" panose="02010600030101010101" pitchFamily="2" charset="-122"/>
              <a:cs typeface="Times New Roman" panose="02020603050405020304" pitchFamily="18" charset="0"/>
            </a:endParaRPr>
          </a:p>
        </p:txBody>
      </p:sp>
      <p:sp>
        <p:nvSpPr>
          <p:cNvPr id="2" name="TextBox 1">
            <a:extLst>
              <a:ext uri="{FF2B5EF4-FFF2-40B4-BE49-F238E27FC236}">
                <a16:creationId xmlns:a16="http://schemas.microsoft.com/office/drawing/2014/main" id="{29EEE71E-A1C3-EA2C-0B1F-AC87820ACC75}"/>
              </a:ext>
            </a:extLst>
          </p:cNvPr>
          <p:cNvSpPr txBox="1"/>
          <p:nvPr/>
        </p:nvSpPr>
        <p:spPr>
          <a:xfrm>
            <a:off x="795714" y="1275907"/>
            <a:ext cx="10825672" cy="1477328"/>
          </a:xfrm>
          <a:prstGeom prst="rect">
            <a:avLst/>
          </a:prstGeom>
          <a:noFill/>
        </p:spPr>
        <p:txBody>
          <a:bodyPr wrap="square" rtlCol="0">
            <a:spAutoFit/>
          </a:bodyPr>
          <a:lstStyle/>
          <a:p>
            <a:r>
              <a:rPr lang="en-AU" dirty="0"/>
              <a:t>Matters protected under the </a:t>
            </a:r>
            <a:r>
              <a:rPr lang="en-AU" i="1" dirty="0"/>
              <a:t>Environmental Protection and Biodiversity Conservation Act 1999  </a:t>
            </a:r>
            <a:r>
              <a:rPr lang="en-AU" dirty="0"/>
              <a:t>that might be impacted by activities in road reserves: </a:t>
            </a:r>
          </a:p>
          <a:p>
            <a:pPr marL="285750" indent="-285750">
              <a:buFont typeface="Arial" panose="020B0604020202020204" pitchFamily="34" charset="0"/>
              <a:buChar char="•"/>
            </a:pPr>
            <a:r>
              <a:rPr lang="en-AU" dirty="0"/>
              <a:t>Wetlands of international importance (Ramsar Wetlands)</a:t>
            </a:r>
          </a:p>
          <a:p>
            <a:pPr marL="285750" indent="-285750">
              <a:buFont typeface="Arial" panose="020B0604020202020204" pitchFamily="34" charset="0"/>
              <a:buChar char="•"/>
            </a:pPr>
            <a:r>
              <a:rPr lang="en-AU" b="1" dirty="0"/>
              <a:t>Listed threatened species and ecological communities </a:t>
            </a:r>
          </a:p>
          <a:p>
            <a:pPr marL="285750" indent="-285750">
              <a:buFont typeface="Arial" panose="020B0604020202020204" pitchFamily="34" charset="0"/>
              <a:buChar char="•"/>
            </a:pPr>
            <a:r>
              <a:rPr lang="en-AU" dirty="0"/>
              <a:t>Listed migratory species</a:t>
            </a:r>
          </a:p>
        </p:txBody>
      </p:sp>
      <p:pic>
        <p:nvPicPr>
          <p:cNvPr id="4" name="Picture 3" descr="Icon&#10;&#10;Description automatically generated">
            <a:extLst>
              <a:ext uri="{FF2B5EF4-FFF2-40B4-BE49-F238E27FC236}">
                <a16:creationId xmlns:a16="http://schemas.microsoft.com/office/drawing/2014/main" id="{42C5A25F-310D-860F-CB02-9B7165B67B7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143299" y="3285926"/>
            <a:ext cx="450258" cy="450258"/>
          </a:xfrm>
          <a:prstGeom prst="rect">
            <a:avLst/>
          </a:prstGeom>
        </p:spPr>
      </p:pic>
      <p:pic>
        <p:nvPicPr>
          <p:cNvPr id="6" name="Picture 5" descr="Icon&#10;&#10;Description automatically generated">
            <a:extLst>
              <a:ext uri="{FF2B5EF4-FFF2-40B4-BE49-F238E27FC236}">
                <a16:creationId xmlns:a16="http://schemas.microsoft.com/office/drawing/2014/main" id="{4D83096A-5D6D-E897-2631-1DF134E4C32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172101" y="5315978"/>
            <a:ext cx="450169" cy="448056"/>
          </a:xfrm>
          <a:prstGeom prst="rect">
            <a:avLst/>
          </a:prstGeom>
        </p:spPr>
      </p:pic>
      <p:pic>
        <p:nvPicPr>
          <p:cNvPr id="7" name="Picture 6" descr="Icon&#10;&#10;Description automatically generated">
            <a:extLst>
              <a:ext uri="{FF2B5EF4-FFF2-40B4-BE49-F238E27FC236}">
                <a16:creationId xmlns:a16="http://schemas.microsoft.com/office/drawing/2014/main" id="{73D8FB72-A70A-E3CD-A9CC-6F17AB9817E6}"/>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174214" y="4302053"/>
            <a:ext cx="448056" cy="448056"/>
          </a:xfrm>
          <a:prstGeom prst="rect">
            <a:avLst/>
          </a:prstGeom>
        </p:spPr>
      </p:pic>
      <p:sp>
        <p:nvSpPr>
          <p:cNvPr id="10" name="Rectangle 9">
            <a:extLst>
              <a:ext uri="{FF2B5EF4-FFF2-40B4-BE49-F238E27FC236}">
                <a16:creationId xmlns:a16="http://schemas.microsoft.com/office/drawing/2014/main" id="{48B4CD0E-6C40-FACF-D780-C6E4B5CEA93F}"/>
              </a:ext>
            </a:extLst>
          </p:cNvPr>
          <p:cNvSpPr/>
          <p:nvPr/>
        </p:nvSpPr>
        <p:spPr>
          <a:xfrm>
            <a:off x="748823" y="2972411"/>
            <a:ext cx="6958538" cy="344808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12">
            <a:extLst>
              <a:ext uri="{FF2B5EF4-FFF2-40B4-BE49-F238E27FC236}">
                <a16:creationId xmlns:a16="http://schemas.microsoft.com/office/drawing/2014/main" id="{080150A6-867A-2C14-3091-5B4FB0AC5DE2}"/>
              </a:ext>
            </a:extLst>
          </p:cNvPr>
          <p:cNvPicPr>
            <a:picLocks noChangeAspect="1"/>
          </p:cNvPicPr>
          <p:nvPr/>
        </p:nvPicPr>
        <p:blipFill>
          <a:blip r:embed="rId10"/>
          <a:srcRect r="46696"/>
          <a:stretch/>
        </p:blipFill>
        <p:spPr>
          <a:xfrm>
            <a:off x="8015788" y="2916625"/>
            <a:ext cx="3749091" cy="3503875"/>
          </a:xfrm>
          <a:prstGeom prst="rect">
            <a:avLst/>
          </a:prstGeom>
        </p:spPr>
      </p:pic>
      <p:pic>
        <p:nvPicPr>
          <p:cNvPr id="3" name="Slide_8">
            <a:hlinkClick r:id="" action="ppaction://media"/>
            <a:extLst>
              <a:ext uri="{FF2B5EF4-FFF2-40B4-BE49-F238E27FC236}">
                <a16:creationId xmlns:a16="http://schemas.microsoft.com/office/drawing/2014/main" id="{A7A922DD-6206-28A8-4ACD-66DB27DCE85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80733" y="1631829"/>
            <a:ext cx="609600" cy="609600"/>
          </a:xfrm>
          <a:prstGeom prst="rect">
            <a:avLst/>
          </a:prstGeom>
        </p:spPr>
      </p:pic>
    </p:spTree>
    <p:extLst>
      <p:ext uri="{BB962C8B-B14F-4D97-AF65-F5344CB8AC3E}">
        <p14:creationId xmlns:p14="http://schemas.microsoft.com/office/powerpoint/2010/main" val="239083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FF9B558-69B8-CA7E-4ABF-28F4EF5A2CCD}"/>
              </a:ext>
            </a:extLst>
          </p:cNvPr>
          <p:cNvSpPr>
            <a:spLocks noGrp="1"/>
          </p:cNvSpPr>
          <p:nvPr>
            <p:ph type="body" sz="quarter" idx="12"/>
          </p:nvPr>
        </p:nvSpPr>
        <p:spPr/>
        <p:txBody>
          <a:bodyPr/>
          <a:lstStyle/>
          <a:p>
            <a:endParaRPr lang="en-AU"/>
          </a:p>
        </p:txBody>
      </p:sp>
      <p:sp>
        <p:nvSpPr>
          <p:cNvPr id="4" name="Text Placeholder 3">
            <a:extLst>
              <a:ext uri="{FF2B5EF4-FFF2-40B4-BE49-F238E27FC236}">
                <a16:creationId xmlns:a16="http://schemas.microsoft.com/office/drawing/2014/main" id="{2F79027D-0E6D-49DD-FB08-58C05839A0ED}"/>
              </a:ext>
            </a:extLst>
          </p:cNvPr>
          <p:cNvSpPr>
            <a:spLocks noGrp="1"/>
          </p:cNvSpPr>
          <p:nvPr>
            <p:ph type="body" sz="quarter" idx="13"/>
          </p:nvPr>
        </p:nvSpPr>
        <p:spPr/>
        <p:txBody>
          <a:bodyPr/>
          <a:lstStyle/>
          <a:p>
            <a:endParaRPr lang="en-AU"/>
          </a:p>
        </p:txBody>
      </p:sp>
      <p:sp>
        <p:nvSpPr>
          <p:cNvPr id="6" name="Text Placeholder 5">
            <a:extLst>
              <a:ext uri="{FF2B5EF4-FFF2-40B4-BE49-F238E27FC236}">
                <a16:creationId xmlns:a16="http://schemas.microsoft.com/office/drawing/2014/main" id="{B38BA04F-1AF2-8936-C93B-91CAA0470DED}"/>
              </a:ext>
            </a:extLst>
          </p:cNvPr>
          <p:cNvSpPr>
            <a:spLocks noGrp="1"/>
          </p:cNvSpPr>
          <p:nvPr>
            <p:ph type="body" sz="quarter" idx="15"/>
          </p:nvPr>
        </p:nvSpPr>
        <p:spPr/>
        <p:txBody>
          <a:bodyPr/>
          <a:lstStyle/>
          <a:p>
            <a:endParaRPr lang="en-AU"/>
          </a:p>
        </p:txBody>
      </p:sp>
      <p:pic>
        <p:nvPicPr>
          <p:cNvPr id="8" name="Picture 7">
            <a:extLst>
              <a:ext uri="{FF2B5EF4-FFF2-40B4-BE49-F238E27FC236}">
                <a16:creationId xmlns:a16="http://schemas.microsoft.com/office/drawing/2014/main" id="{0CD50317-84F8-E66E-5C5D-930FA38A49C2}"/>
              </a:ext>
            </a:extLst>
          </p:cNvPr>
          <p:cNvPicPr>
            <a:picLocks noChangeAspect="1"/>
          </p:cNvPicPr>
          <p:nvPr/>
        </p:nvPicPr>
        <p:blipFill>
          <a:blip r:embed="rId4"/>
          <a:stretch>
            <a:fillRect/>
          </a:stretch>
        </p:blipFill>
        <p:spPr>
          <a:xfrm>
            <a:off x="34613" y="188351"/>
            <a:ext cx="12122773" cy="6077262"/>
          </a:xfrm>
          <a:prstGeom prst="rect">
            <a:avLst/>
          </a:prstGeom>
        </p:spPr>
      </p:pic>
      <p:sp>
        <p:nvSpPr>
          <p:cNvPr id="9" name="TextBox 8">
            <a:extLst>
              <a:ext uri="{FF2B5EF4-FFF2-40B4-BE49-F238E27FC236}">
                <a16:creationId xmlns:a16="http://schemas.microsoft.com/office/drawing/2014/main" id="{0D6BCE53-AA81-F4F1-B818-D51C67E201AD}"/>
              </a:ext>
            </a:extLst>
          </p:cNvPr>
          <p:cNvSpPr txBox="1"/>
          <p:nvPr/>
        </p:nvSpPr>
        <p:spPr>
          <a:xfrm>
            <a:off x="318977" y="6345237"/>
            <a:ext cx="11343434" cy="369332"/>
          </a:xfrm>
          <a:prstGeom prst="rect">
            <a:avLst/>
          </a:prstGeom>
          <a:noFill/>
        </p:spPr>
        <p:txBody>
          <a:bodyPr wrap="square" rtlCol="0">
            <a:spAutoFit/>
          </a:bodyPr>
          <a:lstStyle/>
          <a:p>
            <a:r>
              <a:rPr lang="en-AU" dirty="0"/>
              <a:t>Access via </a:t>
            </a:r>
            <a:r>
              <a:rPr lang="en-AU" dirty="0">
                <a:hlinkClick r:id="rId5"/>
              </a:rPr>
              <a:t>https://www.dcceew.gov.au/environment/epbc/protected-matters-search-tool</a:t>
            </a:r>
            <a:r>
              <a:rPr lang="en-AU" dirty="0"/>
              <a:t> </a:t>
            </a:r>
          </a:p>
        </p:txBody>
      </p:sp>
      <p:pic>
        <p:nvPicPr>
          <p:cNvPr id="2" name="Slide_9">
            <a:hlinkClick r:id="" action="ppaction://media"/>
            <a:extLst>
              <a:ext uri="{FF2B5EF4-FFF2-40B4-BE49-F238E27FC236}">
                <a16:creationId xmlns:a16="http://schemas.microsoft.com/office/drawing/2014/main" id="{826DBB85-6256-8552-815D-F14F45075D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5834" y="1036607"/>
            <a:ext cx="609600" cy="609600"/>
          </a:xfrm>
          <a:prstGeom prst="rect">
            <a:avLst/>
          </a:prstGeom>
        </p:spPr>
      </p:pic>
    </p:spTree>
    <p:extLst>
      <p:ext uri="{BB962C8B-B14F-4D97-AF65-F5344CB8AC3E}">
        <p14:creationId xmlns:p14="http://schemas.microsoft.com/office/powerpoint/2010/main" val="84130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ntari">
      <a:majorFont>
        <a:latin typeface="Gantari"/>
        <a:ea typeface=""/>
        <a:cs typeface=""/>
      </a:majorFont>
      <a:minorFont>
        <a:latin typeface="Ganta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 id="{15DDDFD5-1BA4-3344-B695-BCC616E10E16}" vid="{90D72147-1D9D-BC41-8A81-600F15152C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8221</TotalTime>
  <Words>2697</Words>
  <Application>Microsoft Office PowerPoint</Application>
  <PresentationFormat>Widescreen</PresentationFormat>
  <Paragraphs>282</Paragraphs>
  <Slides>29</Slides>
  <Notes>3</Notes>
  <HiddenSlides>0</HiddenSlides>
  <MMClips>29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DengXian</vt:lpstr>
      <vt:lpstr>Aptos</vt:lpstr>
      <vt:lpstr>Arial</vt:lpstr>
      <vt:lpstr>Calibri</vt:lpstr>
      <vt:lpstr>Gantari</vt:lpstr>
      <vt:lpstr>Gantari Light</vt:lpstr>
      <vt:lpstr>Gantari SemiBold</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Mills (Marketforce)</dc:creator>
  <cp:lastModifiedBy>Sarah Coles</cp:lastModifiedBy>
  <cp:revision>51</cp:revision>
  <cp:lastPrinted>2024-04-03T05:12:03Z</cp:lastPrinted>
  <dcterms:created xsi:type="dcterms:W3CDTF">2024-01-18T07:17:56Z</dcterms:created>
  <dcterms:modified xsi:type="dcterms:W3CDTF">2025-04-14T06:10:42Z</dcterms:modified>
</cp:coreProperties>
</file>