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18" r:id="rId3"/>
    <p:sldMasterId id="2147483727" r:id="rId4"/>
    <p:sldMasterId id="2147483738" r:id="rId5"/>
  </p:sldMasterIdLst>
  <p:notesMasterIdLst>
    <p:notesMasterId r:id="rId33"/>
  </p:notesMasterIdLst>
  <p:sldIdLst>
    <p:sldId id="257" r:id="rId6"/>
    <p:sldId id="258" r:id="rId7"/>
    <p:sldId id="327" r:id="rId8"/>
    <p:sldId id="320" r:id="rId9"/>
    <p:sldId id="321" r:id="rId10"/>
    <p:sldId id="323" r:id="rId11"/>
    <p:sldId id="328" r:id="rId12"/>
    <p:sldId id="329" r:id="rId13"/>
    <p:sldId id="330" r:id="rId14"/>
    <p:sldId id="267" r:id="rId15"/>
    <p:sldId id="268" r:id="rId16"/>
    <p:sldId id="269" r:id="rId17"/>
    <p:sldId id="270" r:id="rId18"/>
    <p:sldId id="271" r:id="rId19"/>
    <p:sldId id="272" r:id="rId20"/>
    <p:sldId id="276" r:id="rId21"/>
    <p:sldId id="275" r:id="rId22"/>
    <p:sldId id="256" r:id="rId23"/>
    <p:sldId id="263" r:id="rId24"/>
    <p:sldId id="331" r:id="rId25"/>
    <p:sldId id="332" r:id="rId26"/>
    <p:sldId id="333" r:id="rId27"/>
    <p:sldId id="262" r:id="rId28"/>
    <p:sldId id="325" r:id="rId29"/>
    <p:sldId id="296" r:id="rId30"/>
    <p:sldId id="326" r:id="rId31"/>
    <p:sldId id="30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61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50" d="100"/>
          <a:sy n="150" d="100"/>
        </p:scale>
        <p:origin x="120" y="-17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43633-D543-4164-A648-D625785B386E}" type="datetimeFigureOut">
              <a:rPr lang="en-AU" smtClean="0"/>
              <a:t>9/02/2022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DDFA5-227E-4FDC-B620-F978D66510FB}" type="slidenum">
              <a:rPr lang="en-AU" smtClean="0"/>
              <a:t>‹#›</a:t>
            </a:fld>
            <a:endParaRPr lang="en-AU"/>
          </a:p>
        </p:txBody>
      </p:sp>
    </p:spTree>
    <p:extLst>
      <p:ext uri="{BB962C8B-B14F-4D97-AF65-F5344CB8AC3E}">
        <p14:creationId xmlns:p14="http://schemas.microsoft.com/office/powerpoint/2010/main" val="309471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A9D2C-21F1-4CE0-BFBF-AEFFA1F789E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855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A9D2C-21F1-4CE0-BFBF-AEFFA1F789E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88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6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A9D2C-21F1-4CE0-BFBF-AEFFA1F789E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4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A9D2C-21F1-4CE0-BFBF-AEFFA1F789E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31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ct val="0"/>
              </a:spcBef>
              <a:spcAft>
                <a:spcPts val="600"/>
              </a:spcAft>
            </a:pPr>
            <a:endParaRPr lang="en-AU" sz="16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F8EB2-1F54-45E8-9654-B3B8482D987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01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F8EB2-1F54-45E8-9654-B3B8482D987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09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F8EB2-1F54-45E8-9654-B3B8482D987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93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3940A5-0109-4A0D-AAF8-71E069514C1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4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9E43E-F312-4582-B4DC-693610CC56F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76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3940A5-0109-4A0D-AAF8-71E069514C1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58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34ECDB10-5C57-4EEB-9665-DD9E1E08F6DA}" type="datetimeFigureOut">
              <a:rPr lang="en-AU" smtClean="0"/>
              <a:t>9/02/2022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166962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4ECDB10-5C57-4EEB-9665-DD9E1E08F6DA}" type="datetimeFigureOut">
              <a:rPr lang="en-AU" smtClean="0"/>
              <a:t>9/02/2022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57348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4ECDB10-5C57-4EEB-9665-DD9E1E08F6DA}" type="datetimeFigureOut">
              <a:rPr lang="en-AU" smtClean="0"/>
              <a:t>9/02/2022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373011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67A56A2-2EF4-E04D-848A-34A2E61F1458}"/>
              </a:ext>
            </a:extLst>
          </p:cNvPr>
          <p:cNvSpPr>
            <a:spLocks noGrp="1"/>
          </p:cNvSpPr>
          <p:nvPr>
            <p:ph type="title" hasCustomPrompt="1"/>
          </p:nvPr>
        </p:nvSpPr>
        <p:spPr>
          <a:xfrm>
            <a:off x="1083443" y="637831"/>
            <a:ext cx="5733669"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endParaRPr lang="en-US" b="1" dirty="0">
              <a:solidFill>
                <a:schemeClr val="bg1"/>
              </a:solidFill>
              <a:latin typeface="Arial" panose="020B0604020202020204" pitchFamily="34" charset="0"/>
              <a:cs typeface="Arial" panose="020B0604020202020204" pitchFamily="34" charset="0"/>
            </a:endParaRPr>
          </a:p>
        </p:txBody>
      </p:sp>
      <p:sp>
        <p:nvSpPr>
          <p:cNvPr id="5" name="Text Placeholder 5">
            <a:extLst>
              <a:ext uri="{FF2B5EF4-FFF2-40B4-BE49-F238E27FC236}">
                <a16:creationId xmlns:a16="http://schemas.microsoft.com/office/drawing/2014/main" id="{EE249887-BE99-CC46-A665-E0548341AC1E}"/>
              </a:ext>
            </a:extLst>
          </p:cNvPr>
          <p:cNvSpPr>
            <a:spLocks noGrp="1"/>
          </p:cNvSpPr>
          <p:nvPr>
            <p:ph type="body" sz="quarter" idx="12" hasCustomPrompt="1"/>
          </p:nvPr>
        </p:nvSpPr>
        <p:spPr>
          <a:xfrm>
            <a:off x="1083442" y="3074988"/>
            <a:ext cx="5733669"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1930392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3" y="637831"/>
            <a:ext cx="5733669"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endParaRPr lang="en-US"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3" y="4058859"/>
            <a:ext cx="5711430" cy="2161310"/>
          </a:xfrm>
          <a:prstGeom prst="rect">
            <a:avLst/>
          </a:prstGeom>
        </p:spPr>
        <p:txBody>
          <a:bodyPr>
            <a:noAutofit/>
          </a:bodyPr>
          <a:lstStyle>
            <a:lvl1pPr marL="0" indent="0">
              <a:buFont typeface="Arial" panose="020B0604020202020204" pitchFamily="34" charset="0"/>
              <a:buNone/>
              <a:defRPr sz="1300" b="0" i="0">
                <a:latin typeface="Arial" panose="020B0604020202020204" pitchFamily="34" charset="0"/>
                <a:cs typeface="Arial" panose="020B0604020202020204" pitchFamily="34" charset="0"/>
              </a:defRPr>
            </a:lvl1pPr>
            <a:lvl2pPr marL="457200" indent="0">
              <a:buNone/>
              <a:defRPr sz="1300" b="0" i="0">
                <a:latin typeface="Arial" panose="020B0604020202020204" pitchFamily="34" charset="0"/>
                <a:cs typeface="Arial" panose="020B0604020202020204" pitchFamily="34" charset="0"/>
              </a:defRPr>
            </a:lvl2pPr>
            <a:lvl3pPr marL="914400" indent="0">
              <a:buNone/>
              <a:defRPr sz="1300" b="0" i="0">
                <a:latin typeface="Arial" panose="020B0604020202020204" pitchFamily="34" charset="0"/>
                <a:cs typeface="Arial" panose="020B0604020202020204" pitchFamily="34" charset="0"/>
              </a:defRPr>
            </a:lvl3pPr>
            <a:lvl4pPr marL="1371600" indent="0">
              <a:buNone/>
              <a:defRPr sz="1300" b="0" i="0">
                <a:latin typeface="Arial" panose="020B0604020202020204" pitchFamily="34" charset="0"/>
                <a:cs typeface="Arial" panose="020B0604020202020204" pitchFamily="34" charset="0"/>
              </a:defRPr>
            </a:lvl4pPr>
            <a:lvl5pPr marL="1828800" indent="0">
              <a:buNone/>
              <a:defRPr sz="1300" b="0" i="0">
                <a:latin typeface="Arial" panose="020B0604020202020204" pitchFamily="34" charset="0"/>
                <a:cs typeface="Arial" panose="020B0604020202020204" pitchFamily="34" charset="0"/>
              </a:defRPr>
            </a:lvl5pPr>
          </a:lstStyle>
          <a:p>
            <a:pPr lvl="0"/>
            <a:r>
              <a:rPr lang="en-US" dirty="0"/>
              <a:t>Body copy in Arial Regular. The example shown here is 13pt font. To bring attention to specific parts of the copy use Arial Bold.</a:t>
            </a:r>
          </a:p>
        </p:txBody>
      </p:sp>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2" y="3074988"/>
            <a:ext cx="5733669"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3077847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3" y="637831"/>
            <a:ext cx="10455887" cy="1528899"/>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Arial Bold</a:t>
            </a:r>
            <a:endParaRPr lang="en-US"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2" y="2399024"/>
            <a:ext cx="10455887" cy="3077437"/>
          </a:xfrm>
          <a:prstGeom prst="rect">
            <a:avLst/>
          </a:prstGeom>
        </p:spPr>
        <p:txBody>
          <a:bodyPr>
            <a:noAutofit/>
          </a:bodyPr>
          <a:lstStyle>
            <a:lvl1pPr marL="0" indent="0">
              <a:buFont typeface="Arial" panose="020B0604020202020204" pitchFamily="34" charset="0"/>
              <a:buNone/>
              <a:defRPr sz="1300" b="0" i="0">
                <a:latin typeface="Arial" panose="020B0604020202020204" pitchFamily="34" charset="0"/>
                <a:cs typeface="Arial" panose="020B0604020202020204" pitchFamily="34" charset="0"/>
              </a:defRPr>
            </a:lvl1pPr>
            <a:lvl2pPr marL="457200" indent="0">
              <a:buNone/>
              <a:defRPr sz="1300" b="0" i="0">
                <a:latin typeface="Arial" panose="020B0604020202020204" pitchFamily="34" charset="0"/>
                <a:cs typeface="Arial" panose="020B0604020202020204" pitchFamily="34" charset="0"/>
              </a:defRPr>
            </a:lvl2pPr>
            <a:lvl3pPr marL="914400" indent="0">
              <a:buNone/>
              <a:defRPr sz="1300" b="0" i="0">
                <a:latin typeface="Arial" panose="020B0604020202020204" pitchFamily="34" charset="0"/>
                <a:cs typeface="Arial" panose="020B0604020202020204" pitchFamily="34" charset="0"/>
              </a:defRPr>
            </a:lvl3pPr>
            <a:lvl4pPr marL="1371600" indent="0">
              <a:buNone/>
              <a:defRPr sz="1300" b="0" i="0">
                <a:latin typeface="Arial" panose="020B0604020202020204" pitchFamily="34" charset="0"/>
                <a:cs typeface="Arial" panose="020B0604020202020204" pitchFamily="34" charset="0"/>
              </a:defRPr>
            </a:lvl4pPr>
            <a:lvl5pPr marL="1828800" indent="0">
              <a:buNone/>
              <a:defRPr sz="1300" b="0" i="0">
                <a:latin typeface="Arial" panose="020B0604020202020204" pitchFamily="34" charset="0"/>
                <a:cs typeface="Arial" panose="020B0604020202020204" pitchFamily="34" charset="0"/>
              </a:defRPr>
            </a:lvl5pPr>
          </a:lstStyle>
          <a:p>
            <a:pPr lvl="0"/>
            <a:r>
              <a:rPr lang="en-US" dirty="0"/>
              <a:t>Body copy in Arial Regular. The example shown here is 13pt font. To bring attention to specific parts of the copy use Arial Bold.</a:t>
            </a:r>
          </a:p>
        </p:txBody>
      </p:sp>
    </p:spTree>
    <p:extLst>
      <p:ext uri="{BB962C8B-B14F-4D97-AF65-F5344CB8AC3E}">
        <p14:creationId xmlns:p14="http://schemas.microsoft.com/office/powerpoint/2010/main" val="2826429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3" y="2536825"/>
            <a:ext cx="4320322"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
        <p:nvSpPr>
          <p:cNvPr id="5" name="Title Placeholder 1">
            <a:extLst>
              <a:ext uri="{FF2B5EF4-FFF2-40B4-BE49-F238E27FC236}">
                <a16:creationId xmlns:a16="http://schemas.microsoft.com/office/drawing/2014/main" id="{12CD3BE2-78D7-DD42-B580-529E21C74A2D}"/>
              </a:ext>
            </a:extLst>
          </p:cNvPr>
          <p:cNvSpPr>
            <a:spLocks noGrp="1"/>
          </p:cNvSpPr>
          <p:nvPr>
            <p:ph type="title" hasCustomPrompt="1"/>
          </p:nvPr>
        </p:nvSpPr>
        <p:spPr>
          <a:xfrm>
            <a:off x="1083443" y="637831"/>
            <a:ext cx="10455887" cy="1528899"/>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Arial Bold</a:t>
            </a:r>
            <a:endParaRPr lang="en-US" b="1" dirty="0">
              <a:solidFill>
                <a:schemeClr val="bg1"/>
              </a:solidFill>
              <a:latin typeface="Arial" panose="020B0604020202020204" pitchFamily="34" charset="0"/>
              <a:cs typeface="Arial" panose="020B0604020202020204" pitchFamily="34" charset="0"/>
            </a:endParaRPr>
          </a:p>
        </p:txBody>
      </p:sp>
      <p:sp>
        <p:nvSpPr>
          <p:cNvPr id="9" name="Text Placeholder 5">
            <a:extLst>
              <a:ext uri="{FF2B5EF4-FFF2-40B4-BE49-F238E27FC236}">
                <a16:creationId xmlns:a16="http://schemas.microsoft.com/office/drawing/2014/main" id="{ED431A7E-7D26-F348-B3AF-D40285F66DCE}"/>
              </a:ext>
            </a:extLst>
          </p:cNvPr>
          <p:cNvSpPr>
            <a:spLocks noGrp="1"/>
          </p:cNvSpPr>
          <p:nvPr>
            <p:ph type="body" sz="quarter" idx="14" hasCustomPrompt="1"/>
          </p:nvPr>
        </p:nvSpPr>
        <p:spPr>
          <a:xfrm>
            <a:off x="5635565" y="2536825"/>
            <a:ext cx="4320322"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
        <p:nvSpPr>
          <p:cNvPr id="4" name="Content Placeholder 3">
            <a:extLst>
              <a:ext uri="{FF2B5EF4-FFF2-40B4-BE49-F238E27FC236}">
                <a16:creationId xmlns:a16="http://schemas.microsoft.com/office/drawing/2014/main" id="{9062A61B-0AAA-094C-8CDB-28BB8A711296}"/>
              </a:ext>
            </a:extLst>
          </p:cNvPr>
          <p:cNvSpPr>
            <a:spLocks noGrp="1"/>
          </p:cNvSpPr>
          <p:nvPr>
            <p:ph sz="quarter" idx="15" hasCustomPrompt="1"/>
          </p:nvPr>
        </p:nvSpPr>
        <p:spPr>
          <a:xfrm>
            <a:off x="1083443" y="3521075"/>
            <a:ext cx="4320322" cy="26987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1"/>
                </a:solidFill>
              </a:defRPr>
            </a:lvl1pPr>
          </a:lstStyle>
          <a:p>
            <a:pPr lvl="0"/>
            <a:r>
              <a:rPr lang="en-US" dirty="0"/>
              <a:t>Text or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in Arial Regular. The example shown here is 13pt font. To bring attention to specific parts of the copy use Arial Bold.</a:t>
            </a:r>
          </a:p>
          <a:p>
            <a:pPr lvl="0"/>
            <a:r>
              <a:rPr lang="en-US" dirty="0"/>
              <a:t>Drag in image or click </a:t>
            </a:r>
            <a:r>
              <a:rPr lang="en-US" dirty="0" err="1"/>
              <a:t>centre</a:t>
            </a:r>
            <a:r>
              <a:rPr lang="en-US" dirty="0"/>
              <a:t> of box.</a:t>
            </a:r>
          </a:p>
        </p:txBody>
      </p:sp>
      <p:sp>
        <p:nvSpPr>
          <p:cNvPr id="7" name="Content Placeholder 3">
            <a:extLst>
              <a:ext uri="{FF2B5EF4-FFF2-40B4-BE49-F238E27FC236}">
                <a16:creationId xmlns:a16="http://schemas.microsoft.com/office/drawing/2014/main" id="{109F640B-A8AD-254D-B6D2-E5189359CA95}"/>
              </a:ext>
            </a:extLst>
          </p:cNvPr>
          <p:cNvSpPr>
            <a:spLocks noGrp="1"/>
          </p:cNvSpPr>
          <p:nvPr>
            <p:ph sz="quarter" idx="16" hasCustomPrompt="1"/>
          </p:nvPr>
        </p:nvSpPr>
        <p:spPr>
          <a:xfrm>
            <a:off x="5635565" y="3521075"/>
            <a:ext cx="4320322" cy="26987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1"/>
                </a:solidFill>
              </a:defRPr>
            </a:lvl1pPr>
          </a:lstStyle>
          <a:p>
            <a:pPr lvl="0"/>
            <a:r>
              <a:rPr lang="en-US" dirty="0"/>
              <a:t>Text or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in Arial Regular. The example shown here is 13pt font. To bring attention to specific parts of the copy use Arial Bold.</a:t>
            </a:r>
          </a:p>
          <a:p>
            <a:pPr lvl="0"/>
            <a:r>
              <a:rPr lang="en-US" dirty="0"/>
              <a:t>Drag in image or click </a:t>
            </a:r>
            <a:r>
              <a:rPr lang="en-US" dirty="0" err="1"/>
              <a:t>centre</a:t>
            </a:r>
            <a:r>
              <a:rPr lang="en-US" dirty="0"/>
              <a:t> of box.</a:t>
            </a:r>
          </a:p>
        </p:txBody>
      </p:sp>
    </p:spTree>
    <p:extLst>
      <p:ext uri="{BB962C8B-B14F-4D97-AF65-F5344CB8AC3E}">
        <p14:creationId xmlns:p14="http://schemas.microsoft.com/office/powerpoint/2010/main" val="2520981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3" y="3120888"/>
            <a:ext cx="5012557" cy="3099282"/>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a:latin typeface="Arial" panose="020B0604020202020204" pitchFamily="34" charset="0"/>
                <a:cs typeface="Arial" panose="020B0604020202020204" pitchFamily="34" charset="0"/>
              </a:defRPr>
            </a:lvl1pPr>
            <a:lvl2pPr marL="457200" indent="0">
              <a:buNone/>
              <a:defRPr sz="1300" b="0" i="0">
                <a:latin typeface="Arial" panose="020B0604020202020204" pitchFamily="34" charset="0"/>
                <a:cs typeface="Arial" panose="020B0604020202020204" pitchFamily="34" charset="0"/>
              </a:defRPr>
            </a:lvl2pPr>
            <a:lvl3pPr marL="914400" indent="0">
              <a:buNone/>
              <a:defRPr sz="1300" b="0" i="0">
                <a:latin typeface="Arial" panose="020B0604020202020204" pitchFamily="34" charset="0"/>
                <a:cs typeface="Arial" panose="020B0604020202020204" pitchFamily="34" charset="0"/>
              </a:defRPr>
            </a:lvl3pPr>
            <a:lvl4pPr marL="1371600" indent="0">
              <a:buNone/>
              <a:defRPr sz="1300" b="0" i="0">
                <a:latin typeface="Arial" panose="020B0604020202020204" pitchFamily="34" charset="0"/>
                <a:cs typeface="Arial" panose="020B0604020202020204" pitchFamily="34" charset="0"/>
              </a:defRPr>
            </a:lvl4pPr>
            <a:lvl5pPr marL="1828800" indent="0">
              <a:buNone/>
              <a:defRPr sz="13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in Arial Regular. The example shown here is 13pt font. To bring attention to specific parts of the copy use Arial Bold. Body copy in Arial Regular. The example shown here is 13pt font. To bring attention to specific parts of the copy use Arial Bold.</a:t>
            </a:r>
          </a:p>
        </p:txBody>
      </p:sp>
      <p:sp>
        <p:nvSpPr>
          <p:cNvPr id="7" name="Title Placeholder 1">
            <a:extLst>
              <a:ext uri="{FF2B5EF4-FFF2-40B4-BE49-F238E27FC236}">
                <a16:creationId xmlns:a16="http://schemas.microsoft.com/office/drawing/2014/main" id="{6D3913B7-3256-0E46-9E62-BE081E1E19B9}"/>
              </a:ext>
            </a:extLst>
          </p:cNvPr>
          <p:cNvSpPr>
            <a:spLocks noGrp="1"/>
          </p:cNvSpPr>
          <p:nvPr>
            <p:ph type="title" hasCustomPrompt="1"/>
          </p:nvPr>
        </p:nvSpPr>
        <p:spPr>
          <a:xfrm>
            <a:off x="1083443" y="637831"/>
            <a:ext cx="5012557"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Arial Bold</a:t>
            </a:r>
            <a:endParaRPr lang="en-US" b="1" dirty="0">
              <a:solidFill>
                <a:schemeClr val="bg1"/>
              </a:solidFill>
              <a:latin typeface="Arial" panose="020B0604020202020204" pitchFamily="34" charset="0"/>
              <a:cs typeface="Arial" panose="020B0604020202020204" pitchFamily="34" charset="0"/>
            </a:endParaRPr>
          </a:p>
        </p:txBody>
      </p:sp>
      <p:sp>
        <p:nvSpPr>
          <p:cNvPr id="5" name="Picture Placeholder 4">
            <a:extLst>
              <a:ext uri="{FF2B5EF4-FFF2-40B4-BE49-F238E27FC236}">
                <a16:creationId xmlns:a16="http://schemas.microsoft.com/office/drawing/2014/main" id="{9DD7992A-C85D-C445-984B-D6123855A54E}"/>
              </a:ext>
            </a:extLst>
          </p:cNvPr>
          <p:cNvSpPr>
            <a:spLocks noGrp="1"/>
          </p:cNvSpPr>
          <p:nvPr>
            <p:ph type="pic" sz="quarter" idx="14" hasCustomPrompt="1"/>
          </p:nvPr>
        </p:nvSpPr>
        <p:spPr>
          <a:xfrm>
            <a:off x="6487345" y="637831"/>
            <a:ext cx="4621212" cy="453106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in image</a:t>
            </a:r>
            <a:br>
              <a:rPr lang="en-US" dirty="0"/>
            </a:br>
            <a:r>
              <a:rPr lang="en-US" dirty="0"/>
              <a:t>or click </a:t>
            </a:r>
            <a:r>
              <a:rPr lang="en-US" dirty="0" err="1"/>
              <a:t>centre</a:t>
            </a:r>
            <a:r>
              <a:rPr lang="en-US" dirty="0"/>
              <a:t> of box.</a:t>
            </a:r>
          </a:p>
        </p:txBody>
      </p:sp>
    </p:spTree>
    <p:extLst>
      <p:ext uri="{BB962C8B-B14F-4D97-AF65-F5344CB8AC3E}">
        <p14:creationId xmlns:p14="http://schemas.microsoft.com/office/powerpoint/2010/main" val="721182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CCBBD8-35D8-9A4B-B3ED-D05C24CF2A8B}"/>
              </a:ext>
            </a:extLst>
          </p:cNvPr>
          <p:cNvPicPr>
            <a:picLocks noChangeAspect="1"/>
          </p:cNvPicPr>
          <p:nvPr userDrawn="1"/>
        </p:nvPicPr>
        <p:blipFill>
          <a:blip r:embed="rId2"/>
          <a:srcRect/>
          <a:stretch/>
        </p:blipFill>
        <p:spPr>
          <a:xfrm>
            <a:off x="4463" y="1673"/>
            <a:ext cx="12183074" cy="6854652"/>
          </a:xfrm>
          <a:prstGeom prst="rect">
            <a:avLst/>
          </a:prstGeom>
        </p:spPr>
      </p:pic>
      <p:sp>
        <p:nvSpPr>
          <p:cNvPr id="2" name="Date Placeholder 1">
            <a:extLst>
              <a:ext uri="{FF2B5EF4-FFF2-40B4-BE49-F238E27FC236}">
                <a16:creationId xmlns:a16="http://schemas.microsoft.com/office/drawing/2014/main" id="{94DC1F86-43DC-6A41-B5A1-34F6B0E1293F}"/>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3" name="Footer Placeholder 2">
            <a:extLst>
              <a:ext uri="{FF2B5EF4-FFF2-40B4-BE49-F238E27FC236}">
                <a16:creationId xmlns:a16="http://schemas.microsoft.com/office/drawing/2014/main" id="{66C6E155-121A-254A-A87A-BC21BC6DE2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886D6B6-7374-6546-B788-A9746C27C53F}"/>
              </a:ext>
            </a:extLst>
          </p:cNvPr>
          <p:cNvSpPr>
            <a:spLocks noGrp="1"/>
          </p:cNvSpPr>
          <p:nvPr>
            <p:ph type="sldNum" sz="quarter" idx="12"/>
          </p:nvPr>
        </p:nvSpPr>
        <p:spPr/>
        <p:txBody>
          <a:bodyPr/>
          <a:lstStyle/>
          <a:p>
            <a:fld id="{9C8496B6-3DFE-0145-A74B-06A2B96F1342}" type="slidenum">
              <a:rPr lang="en-AU" smtClean="0"/>
              <a:t>‹#›</a:t>
            </a:fld>
            <a:endParaRPr lang="en-AU"/>
          </a:p>
        </p:txBody>
      </p:sp>
      <p:sp>
        <p:nvSpPr>
          <p:cNvPr id="9" name="Title 1">
            <a:extLst>
              <a:ext uri="{FF2B5EF4-FFF2-40B4-BE49-F238E27FC236}">
                <a16:creationId xmlns:a16="http://schemas.microsoft.com/office/drawing/2014/main" id="{E61403C8-F15D-AF44-8D96-613BB956CF11}"/>
              </a:ext>
            </a:extLst>
          </p:cNvPr>
          <p:cNvSpPr>
            <a:spLocks noGrp="1"/>
          </p:cNvSpPr>
          <p:nvPr>
            <p:ph type="ctrTitle" hasCustomPrompt="1"/>
          </p:nvPr>
        </p:nvSpPr>
        <p:spPr>
          <a:xfrm>
            <a:off x="5875866" y="2090063"/>
            <a:ext cx="5647267" cy="2388356"/>
          </a:xfrm>
        </p:spPr>
        <p:txBody>
          <a:bodyPr anchor="t">
            <a:normAutofit/>
          </a:bodyPr>
          <a:lstStyle>
            <a:lvl1pPr algn="ctr">
              <a:defRPr sz="4400">
                <a:solidFill>
                  <a:schemeClr val="bg1"/>
                </a:solidFill>
              </a:defRPr>
            </a:lvl1pPr>
          </a:lstStyle>
          <a:p>
            <a:r>
              <a:rPr lang="en-GB" dirty="0"/>
              <a:t>Title of presentation</a:t>
            </a:r>
            <a:endParaRPr lang="en-AU" dirty="0"/>
          </a:p>
        </p:txBody>
      </p:sp>
      <p:sp>
        <p:nvSpPr>
          <p:cNvPr id="10" name="Subtitle 2">
            <a:extLst>
              <a:ext uri="{FF2B5EF4-FFF2-40B4-BE49-F238E27FC236}">
                <a16:creationId xmlns:a16="http://schemas.microsoft.com/office/drawing/2014/main" id="{B9623798-7F62-A64F-B4C2-7E1F166B1E64}"/>
              </a:ext>
            </a:extLst>
          </p:cNvPr>
          <p:cNvSpPr>
            <a:spLocks noGrp="1"/>
          </p:cNvSpPr>
          <p:nvPr>
            <p:ph type="subTitle" idx="1" hasCustomPrompt="1"/>
          </p:nvPr>
        </p:nvSpPr>
        <p:spPr>
          <a:xfrm>
            <a:off x="5875866" y="4613270"/>
            <a:ext cx="5647267" cy="145613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a:t>
            </a:r>
            <a:endParaRPr lang="en-AU" dirty="0"/>
          </a:p>
        </p:txBody>
      </p:sp>
    </p:spTree>
    <p:extLst>
      <p:ext uri="{BB962C8B-B14F-4D97-AF65-F5344CB8AC3E}">
        <p14:creationId xmlns:p14="http://schemas.microsoft.com/office/powerpoint/2010/main" val="371315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F8DD-76DA-3A42-B931-0405E3E45A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2EC092F2-C277-9744-92CB-614A4D4DA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83345FC1-13E9-D247-9AD2-01FA54F5C1D4}"/>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5" name="Footer Placeholder 4">
            <a:extLst>
              <a:ext uri="{FF2B5EF4-FFF2-40B4-BE49-F238E27FC236}">
                <a16:creationId xmlns:a16="http://schemas.microsoft.com/office/drawing/2014/main" id="{C2A322DE-FFB8-BB49-8E85-181834B7A47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A67C55E-616E-6E4F-92C4-8CF11ECCC4E6}"/>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408912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E41C1F-894D-D846-8924-15E1141644B1}"/>
              </a:ext>
            </a:extLst>
          </p:cNvPr>
          <p:cNvPicPr>
            <a:picLocks noChangeAspect="1"/>
          </p:cNvPicPr>
          <p:nvPr userDrawn="1"/>
        </p:nvPicPr>
        <p:blipFill>
          <a:blip r:embed="rId2"/>
          <a:srcRect/>
          <a:stretch/>
        </p:blipFill>
        <p:spPr>
          <a:xfrm>
            <a:off x="4463" y="1673"/>
            <a:ext cx="12183074" cy="6854653"/>
          </a:xfrm>
          <a:prstGeom prst="rect">
            <a:avLst/>
          </a:prstGeom>
        </p:spPr>
      </p:pic>
      <p:sp>
        <p:nvSpPr>
          <p:cNvPr id="2" name="Title 1">
            <a:extLst>
              <a:ext uri="{FF2B5EF4-FFF2-40B4-BE49-F238E27FC236}">
                <a16:creationId xmlns:a16="http://schemas.microsoft.com/office/drawing/2014/main" id="{45E6EE21-D5E5-BE4E-8CE8-5B27E3DB21B0}"/>
              </a:ext>
            </a:extLst>
          </p:cNvPr>
          <p:cNvSpPr>
            <a:spLocks noGrp="1"/>
          </p:cNvSpPr>
          <p:nvPr>
            <p:ph type="title"/>
          </p:nvPr>
        </p:nvSpPr>
        <p:spPr>
          <a:xfrm>
            <a:off x="838200" y="681036"/>
            <a:ext cx="10515600" cy="1009651"/>
          </a:xfrm>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F495A68-7AF3-2D4F-BA27-D50513290DB1}"/>
              </a:ext>
            </a:extLst>
          </p:cNvPr>
          <p:cNvSpPr>
            <a:spLocks noGrp="1"/>
          </p:cNvSpPr>
          <p:nvPr>
            <p:ph idx="1"/>
          </p:nvPr>
        </p:nvSpPr>
        <p:spPr>
          <a:xfrm>
            <a:off x="838200" y="1888067"/>
            <a:ext cx="10515600" cy="42888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B43ABB1-7D20-CE4C-9DCF-0260A797B5D8}"/>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5" name="Footer Placeholder 4">
            <a:extLst>
              <a:ext uri="{FF2B5EF4-FFF2-40B4-BE49-F238E27FC236}">
                <a16:creationId xmlns:a16="http://schemas.microsoft.com/office/drawing/2014/main" id="{0BE9086A-4973-9F48-BDA3-75814AB639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7F65FF-021E-FE45-88A2-2BC75A530F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90991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4ECDB10-5C57-4EEB-9665-DD9E1E08F6DA}" type="datetimeFigureOut">
              <a:rPr lang="en-AU" smtClean="0"/>
              <a:t>9/02/2022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974580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0B4F-E4F1-2B4B-B47E-1CDEE64A3617}"/>
              </a:ext>
            </a:extLst>
          </p:cNvPr>
          <p:cNvSpPr>
            <a:spLocks noGrp="1"/>
          </p:cNvSpPr>
          <p:nvPr>
            <p:ph type="title"/>
          </p:nvPr>
        </p:nvSpPr>
        <p:spPr>
          <a:xfrm>
            <a:off x="831850" y="1709738"/>
            <a:ext cx="10515600" cy="2852737"/>
          </a:xfrm>
        </p:spPr>
        <p:txBody>
          <a:bodyPr anchor="ctr">
            <a:normAutofit/>
          </a:bodyPr>
          <a:lstStyle>
            <a:lvl1pPr>
              <a:defRPr sz="4800"/>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1AF58193-A27D-F547-BCCA-23536C790C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DC7077-FCF3-FD4C-83A2-C3164E33A2BC}"/>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5" name="Footer Placeholder 4">
            <a:extLst>
              <a:ext uri="{FF2B5EF4-FFF2-40B4-BE49-F238E27FC236}">
                <a16:creationId xmlns:a16="http://schemas.microsoft.com/office/drawing/2014/main" id="{043AADFB-2B3E-7443-91F8-5D5415EFB7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5131608-4FD1-1A49-89C2-5AC40811B5BE}"/>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471428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D24E83-85B9-8F4B-996C-0AA04033D4F7}"/>
              </a:ext>
            </a:extLst>
          </p:cNvPr>
          <p:cNvPicPr>
            <a:picLocks noChangeAspect="1"/>
          </p:cNvPicPr>
          <p:nvPr userDrawn="1"/>
        </p:nvPicPr>
        <p:blipFill>
          <a:blip r:embed="rId2"/>
          <a:srcRect/>
          <a:stretch/>
        </p:blipFill>
        <p:spPr>
          <a:xfrm>
            <a:off x="4463" y="1673"/>
            <a:ext cx="12183074" cy="6854653"/>
          </a:xfrm>
          <a:prstGeom prst="rect">
            <a:avLst/>
          </a:prstGeom>
        </p:spPr>
      </p:pic>
      <p:sp>
        <p:nvSpPr>
          <p:cNvPr id="2" name="Title 1">
            <a:extLst>
              <a:ext uri="{FF2B5EF4-FFF2-40B4-BE49-F238E27FC236}">
                <a16:creationId xmlns:a16="http://schemas.microsoft.com/office/drawing/2014/main" id="{8FD52FA8-DA23-5A4A-8915-9AC245DAF592}"/>
              </a:ext>
            </a:extLst>
          </p:cNvPr>
          <p:cNvSpPr>
            <a:spLocks noGrp="1"/>
          </p:cNvSpPr>
          <p:nvPr>
            <p:ph type="title"/>
          </p:nvPr>
        </p:nvSpPr>
        <p:spPr>
          <a:xfrm>
            <a:off x="838200" y="681037"/>
            <a:ext cx="10515600" cy="1009651"/>
          </a:xfrm>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F4871B4E-33CC-D84A-927C-EFDEF535A1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E756E529-418D-8347-A02D-3407B2C316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67759E0-83F3-6547-BBB7-28EC59963FC3}"/>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6" name="Footer Placeholder 5">
            <a:extLst>
              <a:ext uri="{FF2B5EF4-FFF2-40B4-BE49-F238E27FC236}">
                <a16:creationId xmlns:a16="http://schemas.microsoft.com/office/drawing/2014/main" id="{10B3AA0B-6C50-2645-81A6-A335D9C991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3BF793C-0B0B-AA46-979D-BC58AEC26B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1700726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4823F8-A8A9-4F4F-A85C-F143AC1737E8}"/>
              </a:ext>
            </a:extLst>
          </p:cNvPr>
          <p:cNvPicPr>
            <a:picLocks noChangeAspect="1"/>
          </p:cNvPicPr>
          <p:nvPr userDrawn="1"/>
        </p:nvPicPr>
        <p:blipFill>
          <a:blip r:embed="rId2"/>
          <a:srcRect/>
          <a:stretch/>
        </p:blipFill>
        <p:spPr>
          <a:xfrm>
            <a:off x="4463" y="1673"/>
            <a:ext cx="12183074" cy="6854653"/>
          </a:xfrm>
          <a:prstGeom prst="rect">
            <a:avLst/>
          </a:prstGeom>
        </p:spPr>
      </p:pic>
      <p:sp>
        <p:nvSpPr>
          <p:cNvPr id="2" name="Title 1">
            <a:extLst>
              <a:ext uri="{FF2B5EF4-FFF2-40B4-BE49-F238E27FC236}">
                <a16:creationId xmlns:a16="http://schemas.microsoft.com/office/drawing/2014/main" id="{EA6DD9FC-2D15-1046-9312-6E63FFC71509}"/>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97A2B024-0D39-B94C-BE26-5AD174CBB5A8}"/>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4" name="Footer Placeholder 3">
            <a:extLst>
              <a:ext uri="{FF2B5EF4-FFF2-40B4-BE49-F238E27FC236}">
                <a16:creationId xmlns:a16="http://schemas.microsoft.com/office/drawing/2014/main" id="{486F225A-0CAC-0543-902D-F373A574274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E8FC3-636E-3345-B16D-2F20C34FB31E}"/>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86526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0495F-A967-6E4A-9E49-CF030BFD8E77}"/>
              </a:ext>
            </a:extLst>
          </p:cNvPr>
          <p:cNvPicPr>
            <a:picLocks noChangeAspect="1"/>
          </p:cNvPicPr>
          <p:nvPr userDrawn="1"/>
        </p:nvPicPr>
        <p:blipFill>
          <a:blip r:embed="rId2"/>
          <a:srcRect/>
          <a:stretch/>
        </p:blipFill>
        <p:spPr>
          <a:xfrm>
            <a:off x="4463" y="1673"/>
            <a:ext cx="12183074" cy="6854653"/>
          </a:xfrm>
          <a:prstGeom prst="rect">
            <a:avLst/>
          </a:prstGeom>
        </p:spPr>
      </p:pic>
      <p:sp>
        <p:nvSpPr>
          <p:cNvPr id="2" name="Date Placeholder 1">
            <a:extLst>
              <a:ext uri="{FF2B5EF4-FFF2-40B4-BE49-F238E27FC236}">
                <a16:creationId xmlns:a16="http://schemas.microsoft.com/office/drawing/2014/main" id="{94DC1F86-43DC-6A41-B5A1-34F6B0E1293F}"/>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3" name="Footer Placeholder 2">
            <a:extLst>
              <a:ext uri="{FF2B5EF4-FFF2-40B4-BE49-F238E27FC236}">
                <a16:creationId xmlns:a16="http://schemas.microsoft.com/office/drawing/2014/main" id="{66C6E155-121A-254A-A87A-BC21BC6DE2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886D6B6-7374-6546-B788-A9746C27C53F}"/>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1103901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37636F-D3EC-814A-9110-D60578836172}"/>
              </a:ext>
            </a:extLst>
          </p:cNvPr>
          <p:cNvPicPr>
            <a:picLocks noChangeAspect="1"/>
          </p:cNvPicPr>
          <p:nvPr userDrawn="1"/>
        </p:nvPicPr>
        <p:blipFill>
          <a:blip r:embed="rId2"/>
          <a:srcRect/>
          <a:stretch/>
        </p:blipFill>
        <p:spPr>
          <a:xfrm>
            <a:off x="4463" y="3347"/>
            <a:ext cx="12183074" cy="6854653"/>
          </a:xfrm>
          <a:prstGeom prst="rect">
            <a:avLst/>
          </a:prstGeom>
        </p:spPr>
      </p:pic>
      <p:sp>
        <p:nvSpPr>
          <p:cNvPr id="2" name="Title 1">
            <a:extLst>
              <a:ext uri="{FF2B5EF4-FFF2-40B4-BE49-F238E27FC236}">
                <a16:creationId xmlns:a16="http://schemas.microsoft.com/office/drawing/2014/main" id="{6260FEFD-D7ED-F54F-A005-026FA6C399A6}"/>
              </a:ext>
            </a:extLst>
          </p:cNvPr>
          <p:cNvSpPr>
            <a:spLocks noGrp="1"/>
          </p:cNvSpPr>
          <p:nvPr>
            <p:ph type="title"/>
          </p:nvPr>
        </p:nvSpPr>
        <p:spPr>
          <a:xfrm>
            <a:off x="839788" y="770467"/>
            <a:ext cx="3932237" cy="1286932"/>
          </a:xfrm>
        </p:spPr>
        <p:txBody>
          <a:bodyPr anchor="b"/>
          <a:lstStyle>
            <a:lvl1pPr>
              <a:defRPr sz="3200"/>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9E81BC04-AD0D-3A4E-8D30-82A49963F674}"/>
              </a:ext>
            </a:extLst>
          </p:cNvPr>
          <p:cNvSpPr>
            <a:spLocks noGrp="1"/>
          </p:cNvSpPr>
          <p:nvPr>
            <p:ph idx="1"/>
          </p:nvPr>
        </p:nvSpPr>
        <p:spPr>
          <a:xfrm>
            <a:off x="5183188" y="770467"/>
            <a:ext cx="6172200" cy="5090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568808EB-23B2-424E-AB8B-8FFDB850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6C8F69-01FA-7043-AF98-502F2FEA0D6A}"/>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6" name="Footer Placeholder 5">
            <a:extLst>
              <a:ext uri="{FF2B5EF4-FFF2-40B4-BE49-F238E27FC236}">
                <a16:creationId xmlns:a16="http://schemas.microsoft.com/office/drawing/2014/main" id="{C29A3487-1DE4-6447-AFBF-4D3565190D2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64B2BD9-7D7C-054F-B531-D0F9D6756D92}"/>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2303690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CCBBD8-35D8-9A4B-B3ED-D05C24CF2A8B}"/>
              </a:ext>
            </a:extLst>
          </p:cNvPr>
          <p:cNvPicPr>
            <a:picLocks noChangeAspect="1"/>
          </p:cNvPicPr>
          <p:nvPr userDrawn="1"/>
        </p:nvPicPr>
        <p:blipFill>
          <a:blip r:embed="rId2"/>
          <a:srcRect/>
          <a:stretch/>
        </p:blipFill>
        <p:spPr>
          <a:xfrm>
            <a:off x="4464" y="3349"/>
            <a:ext cx="12183072" cy="6854651"/>
          </a:xfrm>
          <a:prstGeom prst="rect">
            <a:avLst/>
          </a:prstGeom>
        </p:spPr>
      </p:pic>
      <p:sp>
        <p:nvSpPr>
          <p:cNvPr id="2" name="Date Placeholder 1">
            <a:extLst>
              <a:ext uri="{FF2B5EF4-FFF2-40B4-BE49-F238E27FC236}">
                <a16:creationId xmlns:a16="http://schemas.microsoft.com/office/drawing/2014/main" id="{94DC1F86-43DC-6A41-B5A1-34F6B0E1293F}"/>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3" name="Footer Placeholder 2">
            <a:extLst>
              <a:ext uri="{FF2B5EF4-FFF2-40B4-BE49-F238E27FC236}">
                <a16:creationId xmlns:a16="http://schemas.microsoft.com/office/drawing/2014/main" id="{66C6E155-121A-254A-A87A-BC21BC6DE2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886D6B6-7374-6546-B788-A9746C27C53F}"/>
              </a:ext>
            </a:extLst>
          </p:cNvPr>
          <p:cNvSpPr>
            <a:spLocks noGrp="1"/>
          </p:cNvSpPr>
          <p:nvPr>
            <p:ph type="sldNum" sz="quarter" idx="12"/>
          </p:nvPr>
        </p:nvSpPr>
        <p:spPr/>
        <p:txBody>
          <a:bodyPr/>
          <a:lstStyle/>
          <a:p>
            <a:fld id="{9C8496B6-3DFE-0145-A74B-06A2B96F1342}" type="slidenum">
              <a:rPr lang="en-AU" smtClean="0"/>
              <a:t>‹#›</a:t>
            </a:fld>
            <a:endParaRPr lang="en-AU"/>
          </a:p>
        </p:txBody>
      </p:sp>
      <p:sp>
        <p:nvSpPr>
          <p:cNvPr id="9" name="Title 1">
            <a:extLst>
              <a:ext uri="{FF2B5EF4-FFF2-40B4-BE49-F238E27FC236}">
                <a16:creationId xmlns:a16="http://schemas.microsoft.com/office/drawing/2014/main" id="{E61403C8-F15D-AF44-8D96-613BB956CF11}"/>
              </a:ext>
            </a:extLst>
          </p:cNvPr>
          <p:cNvSpPr>
            <a:spLocks noGrp="1"/>
          </p:cNvSpPr>
          <p:nvPr>
            <p:ph type="ctrTitle" hasCustomPrompt="1"/>
          </p:nvPr>
        </p:nvSpPr>
        <p:spPr>
          <a:xfrm>
            <a:off x="1362122" y="3428999"/>
            <a:ext cx="9467756" cy="1454458"/>
          </a:xfrm>
        </p:spPr>
        <p:txBody>
          <a:bodyPr anchor="t">
            <a:normAutofit/>
          </a:bodyPr>
          <a:lstStyle>
            <a:lvl1pPr algn="ctr">
              <a:defRPr sz="3600">
                <a:solidFill>
                  <a:srgbClr val="006B6E"/>
                </a:solidFill>
              </a:defRPr>
            </a:lvl1pPr>
          </a:lstStyle>
          <a:p>
            <a:r>
              <a:rPr lang="en-GB" dirty="0"/>
              <a:t>Title of presentation</a:t>
            </a:r>
            <a:endParaRPr lang="en-AU" dirty="0"/>
          </a:p>
        </p:txBody>
      </p:sp>
      <p:sp>
        <p:nvSpPr>
          <p:cNvPr id="10" name="Subtitle 2">
            <a:extLst>
              <a:ext uri="{FF2B5EF4-FFF2-40B4-BE49-F238E27FC236}">
                <a16:creationId xmlns:a16="http://schemas.microsoft.com/office/drawing/2014/main" id="{B9623798-7F62-A64F-B4C2-7E1F166B1E64}"/>
              </a:ext>
            </a:extLst>
          </p:cNvPr>
          <p:cNvSpPr>
            <a:spLocks noGrp="1"/>
          </p:cNvSpPr>
          <p:nvPr>
            <p:ph type="subTitle" idx="1" hasCustomPrompt="1"/>
          </p:nvPr>
        </p:nvSpPr>
        <p:spPr>
          <a:xfrm>
            <a:off x="1362122" y="5019982"/>
            <a:ext cx="9467755" cy="1049419"/>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a:t>
            </a:r>
            <a:endParaRPr lang="en-AU" dirty="0"/>
          </a:p>
        </p:txBody>
      </p:sp>
    </p:spTree>
    <p:extLst>
      <p:ext uri="{BB962C8B-B14F-4D97-AF65-F5344CB8AC3E}">
        <p14:creationId xmlns:p14="http://schemas.microsoft.com/office/powerpoint/2010/main" val="268093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CCBBD8-35D8-9A4B-B3ED-D05C24CF2A8B}"/>
              </a:ext>
            </a:extLst>
          </p:cNvPr>
          <p:cNvPicPr>
            <a:picLocks noChangeAspect="1"/>
          </p:cNvPicPr>
          <p:nvPr userDrawn="1"/>
        </p:nvPicPr>
        <p:blipFill>
          <a:blip r:embed="rId2"/>
          <a:srcRect/>
          <a:stretch/>
        </p:blipFill>
        <p:spPr>
          <a:xfrm>
            <a:off x="4464" y="3349"/>
            <a:ext cx="12183071" cy="6854651"/>
          </a:xfrm>
          <a:prstGeom prst="rect">
            <a:avLst/>
          </a:prstGeom>
        </p:spPr>
      </p:pic>
      <p:sp>
        <p:nvSpPr>
          <p:cNvPr id="2" name="Date Placeholder 1">
            <a:extLst>
              <a:ext uri="{FF2B5EF4-FFF2-40B4-BE49-F238E27FC236}">
                <a16:creationId xmlns:a16="http://schemas.microsoft.com/office/drawing/2014/main" id="{94DC1F86-43DC-6A41-B5A1-34F6B0E1293F}"/>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3" name="Footer Placeholder 2">
            <a:extLst>
              <a:ext uri="{FF2B5EF4-FFF2-40B4-BE49-F238E27FC236}">
                <a16:creationId xmlns:a16="http://schemas.microsoft.com/office/drawing/2014/main" id="{66C6E155-121A-254A-A87A-BC21BC6DE2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886D6B6-7374-6546-B788-A9746C27C53F}"/>
              </a:ext>
            </a:extLst>
          </p:cNvPr>
          <p:cNvSpPr>
            <a:spLocks noGrp="1"/>
          </p:cNvSpPr>
          <p:nvPr>
            <p:ph type="sldNum" sz="quarter" idx="12"/>
          </p:nvPr>
        </p:nvSpPr>
        <p:spPr/>
        <p:txBody>
          <a:bodyPr/>
          <a:lstStyle/>
          <a:p>
            <a:fld id="{9C8496B6-3DFE-0145-A74B-06A2B96F1342}" type="slidenum">
              <a:rPr lang="en-AU" smtClean="0"/>
              <a:t>‹#›</a:t>
            </a:fld>
            <a:endParaRPr lang="en-AU"/>
          </a:p>
        </p:txBody>
      </p:sp>
      <p:sp>
        <p:nvSpPr>
          <p:cNvPr id="9" name="Title 1">
            <a:extLst>
              <a:ext uri="{FF2B5EF4-FFF2-40B4-BE49-F238E27FC236}">
                <a16:creationId xmlns:a16="http://schemas.microsoft.com/office/drawing/2014/main" id="{E61403C8-F15D-AF44-8D96-613BB956CF11}"/>
              </a:ext>
            </a:extLst>
          </p:cNvPr>
          <p:cNvSpPr>
            <a:spLocks noGrp="1"/>
          </p:cNvSpPr>
          <p:nvPr>
            <p:ph type="ctrTitle" hasCustomPrompt="1"/>
          </p:nvPr>
        </p:nvSpPr>
        <p:spPr>
          <a:xfrm>
            <a:off x="415354" y="1592106"/>
            <a:ext cx="7215435" cy="1836893"/>
          </a:xfrm>
        </p:spPr>
        <p:txBody>
          <a:bodyPr anchor="t">
            <a:normAutofit/>
          </a:bodyPr>
          <a:lstStyle>
            <a:lvl1pPr algn="l">
              <a:defRPr sz="3600">
                <a:solidFill>
                  <a:srgbClr val="006B6E"/>
                </a:solidFill>
              </a:defRPr>
            </a:lvl1pPr>
          </a:lstStyle>
          <a:p>
            <a:r>
              <a:rPr lang="en-GB" dirty="0"/>
              <a:t>Title of presentation</a:t>
            </a:r>
            <a:endParaRPr lang="en-AU" dirty="0"/>
          </a:p>
        </p:txBody>
      </p:sp>
      <p:sp>
        <p:nvSpPr>
          <p:cNvPr id="10" name="Subtitle 2">
            <a:extLst>
              <a:ext uri="{FF2B5EF4-FFF2-40B4-BE49-F238E27FC236}">
                <a16:creationId xmlns:a16="http://schemas.microsoft.com/office/drawing/2014/main" id="{B9623798-7F62-A64F-B4C2-7E1F166B1E64}"/>
              </a:ext>
            </a:extLst>
          </p:cNvPr>
          <p:cNvSpPr>
            <a:spLocks noGrp="1"/>
          </p:cNvSpPr>
          <p:nvPr>
            <p:ph type="subTitle" idx="1" hasCustomPrompt="1"/>
          </p:nvPr>
        </p:nvSpPr>
        <p:spPr>
          <a:xfrm>
            <a:off x="415354" y="3660520"/>
            <a:ext cx="3865333" cy="104941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a:t>
            </a:r>
            <a:endParaRPr lang="en-AU" dirty="0"/>
          </a:p>
        </p:txBody>
      </p:sp>
    </p:spTree>
    <p:extLst>
      <p:ext uri="{BB962C8B-B14F-4D97-AF65-F5344CB8AC3E}">
        <p14:creationId xmlns:p14="http://schemas.microsoft.com/office/powerpoint/2010/main" val="3502034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E41C1F-894D-D846-8924-15E1141644B1}"/>
              </a:ext>
            </a:extLst>
          </p:cNvPr>
          <p:cNvPicPr>
            <a:picLocks noChangeAspect="1"/>
          </p:cNvPicPr>
          <p:nvPr userDrawn="1"/>
        </p:nvPicPr>
        <p:blipFill>
          <a:blip r:embed="rId2"/>
          <a:srcRect/>
          <a:stretch/>
        </p:blipFill>
        <p:spPr>
          <a:xfrm>
            <a:off x="4463" y="1673"/>
            <a:ext cx="12183074" cy="6854652"/>
          </a:xfrm>
          <a:prstGeom prst="rect">
            <a:avLst/>
          </a:prstGeom>
        </p:spPr>
      </p:pic>
      <p:sp>
        <p:nvSpPr>
          <p:cNvPr id="2" name="Title 1">
            <a:extLst>
              <a:ext uri="{FF2B5EF4-FFF2-40B4-BE49-F238E27FC236}">
                <a16:creationId xmlns:a16="http://schemas.microsoft.com/office/drawing/2014/main" id="{45E6EE21-D5E5-BE4E-8CE8-5B27E3DB21B0}"/>
              </a:ext>
            </a:extLst>
          </p:cNvPr>
          <p:cNvSpPr>
            <a:spLocks noGrp="1"/>
          </p:cNvSpPr>
          <p:nvPr>
            <p:ph type="title"/>
          </p:nvPr>
        </p:nvSpPr>
        <p:spPr>
          <a:xfrm>
            <a:off x="838200" y="681036"/>
            <a:ext cx="10515600" cy="1009651"/>
          </a:xfrm>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F495A68-7AF3-2D4F-BA27-D50513290DB1}"/>
              </a:ext>
            </a:extLst>
          </p:cNvPr>
          <p:cNvSpPr>
            <a:spLocks noGrp="1"/>
          </p:cNvSpPr>
          <p:nvPr>
            <p:ph idx="1"/>
          </p:nvPr>
        </p:nvSpPr>
        <p:spPr>
          <a:xfrm>
            <a:off x="838200" y="1888067"/>
            <a:ext cx="10515600" cy="42888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B43ABB1-7D20-CE4C-9DCF-0260A797B5D8}"/>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5" name="Footer Placeholder 4">
            <a:extLst>
              <a:ext uri="{FF2B5EF4-FFF2-40B4-BE49-F238E27FC236}">
                <a16:creationId xmlns:a16="http://schemas.microsoft.com/office/drawing/2014/main" id="{0BE9086A-4973-9F48-BDA3-75814AB639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7F65FF-021E-FE45-88A2-2BC75A530F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1961085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D24E83-85B9-8F4B-996C-0AA04033D4F7}"/>
              </a:ext>
            </a:extLst>
          </p:cNvPr>
          <p:cNvPicPr>
            <a:picLocks noChangeAspect="1"/>
          </p:cNvPicPr>
          <p:nvPr userDrawn="1"/>
        </p:nvPicPr>
        <p:blipFill>
          <a:blip r:embed="rId2"/>
          <a:srcRect/>
          <a:stretch/>
        </p:blipFill>
        <p:spPr>
          <a:xfrm>
            <a:off x="4464" y="1673"/>
            <a:ext cx="12183072" cy="6854652"/>
          </a:xfrm>
          <a:prstGeom prst="rect">
            <a:avLst/>
          </a:prstGeom>
        </p:spPr>
      </p:pic>
      <p:sp>
        <p:nvSpPr>
          <p:cNvPr id="2" name="Title 1">
            <a:extLst>
              <a:ext uri="{FF2B5EF4-FFF2-40B4-BE49-F238E27FC236}">
                <a16:creationId xmlns:a16="http://schemas.microsoft.com/office/drawing/2014/main" id="{8FD52FA8-DA23-5A4A-8915-9AC245DAF592}"/>
              </a:ext>
            </a:extLst>
          </p:cNvPr>
          <p:cNvSpPr>
            <a:spLocks noGrp="1"/>
          </p:cNvSpPr>
          <p:nvPr>
            <p:ph type="title"/>
          </p:nvPr>
        </p:nvSpPr>
        <p:spPr>
          <a:xfrm>
            <a:off x="838200" y="681037"/>
            <a:ext cx="10515600" cy="1009651"/>
          </a:xfrm>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F4871B4E-33CC-D84A-927C-EFDEF535A1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E756E529-418D-8347-A02D-3407B2C316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67759E0-83F3-6547-BBB7-28EC59963FC3}"/>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6" name="Footer Placeholder 5">
            <a:extLst>
              <a:ext uri="{FF2B5EF4-FFF2-40B4-BE49-F238E27FC236}">
                <a16:creationId xmlns:a16="http://schemas.microsoft.com/office/drawing/2014/main" id="{10B3AA0B-6C50-2645-81A6-A335D9C991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3BF793C-0B0B-AA46-979D-BC58AEC26B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1312756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D24E83-85B9-8F4B-996C-0AA04033D4F7}"/>
              </a:ext>
            </a:extLst>
          </p:cNvPr>
          <p:cNvPicPr>
            <a:picLocks noChangeAspect="1"/>
          </p:cNvPicPr>
          <p:nvPr userDrawn="1"/>
        </p:nvPicPr>
        <p:blipFill>
          <a:blip r:embed="rId2"/>
          <a:srcRect/>
          <a:stretch/>
        </p:blipFill>
        <p:spPr>
          <a:xfrm>
            <a:off x="4463" y="1673"/>
            <a:ext cx="12183074" cy="6854652"/>
          </a:xfrm>
          <a:prstGeom prst="rect">
            <a:avLst/>
          </a:prstGeom>
        </p:spPr>
      </p:pic>
      <p:sp>
        <p:nvSpPr>
          <p:cNvPr id="2" name="Title 1">
            <a:extLst>
              <a:ext uri="{FF2B5EF4-FFF2-40B4-BE49-F238E27FC236}">
                <a16:creationId xmlns:a16="http://schemas.microsoft.com/office/drawing/2014/main" id="{8FD52FA8-DA23-5A4A-8915-9AC245DAF592}"/>
              </a:ext>
            </a:extLst>
          </p:cNvPr>
          <p:cNvSpPr>
            <a:spLocks noGrp="1"/>
          </p:cNvSpPr>
          <p:nvPr>
            <p:ph type="title"/>
          </p:nvPr>
        </p:nvSpPr>
        <p:spPr>
          <a:xfrm>
            <a:off x="838200" y="681037"/>
            <a:ext cx="10515600" cy="1009651"/>
          </a:xfrm>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F4871B4E-33CC-D84A-927C-EFDEF535A1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E756E529-418D-8347-A02D-3407B2C316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67759E0-83F3-6547-BBB7-28EC59963FC3}"/>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6" name="Footer Placeholder 5">
            <a:extLst>
              <a:ext uri="{FF2B5EF4-FFF2-40B4-BE49-F238E27FC236}">
                <a16:creationId xmlns:a16="http://schemas.microsoft.com/office/drawing/2014/main" id="{10B3AA0B-6C50-2645-81A6-A335D9C991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3BF793C-0B0B-AA46-979D-BC58AEC26B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227970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ECDB10-5C57-4EEB-9665-DD9E1E08F6DA}" type="datetimeFigureOut">
              <a:rPr lang="en-AU" smtClean="0"/>
              <a:t>9/02/2022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2506119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D24E83-85B9-8F4B-996C-0AA04033D4F7}"/>
              </a:ext>
            </a:extLst>
          </p:cNvPr>
          <p:cNvPicPr>
            <a:picLocks noChangeAspect="1"/>
          </p:cNvPicPr>
          <p:nvPr userDrawn="1"/>
        </p:nvPicPr>
        <p:blipFill>
          <a:blip r:embed="rId2"/>
          <a:srcRect/>
          <a:stretch/>
        </p:blipFill>
        <p:spPr>
          <a:xfrm>
            <a:off x="4463" y="1673"/>
            <a:ext cx="12183074" cy="6854652"/>
          </a:xfrm>
          <a:prstGeom prst="rect">
            <a:avLst/>
          </a:prstGeom>
        </p:spPr>
      </p:pic>
      <p:sp>
        <p:nvSpPr>
          <p:cNvPr id="2" name="Title 1">
            <a:extLst>
              <a:ext uri="{FF2B5EF4-FFF2-40B4-BE49-F238E27FC236}">
                <a16:creationId xmlns:a16="http://schemas.microsoft.com/office/drawing/2014/main" id="{8FD52FA8-DA23-5A4A-8915-9AC245DAF592}"/>
              </a:ext>
            </a:extLst>
          </p:cNvPr>
          <p:cNvSpPr>
            <a:spLocks noGrp="1"/>
          </p:cNvSpPr>
          <p:nvPr>
            <p:ph type="title"/>
          </p:nvPr>
        </p:nvSpPr>
        <p:spPr>
          <a:xfrm>
            <a:off x="838200" y="681037"/>
            <a:ext cx="10515600" cy="1009651"/>
          </a:xfrm>
        </p:spPr>
        <p:txBody>
          <a:bodyPr/>
          <a:lstStyle/>
          <a:p>
            <a:r>
              <a:rPr lang="en-GB"/>
              <a:t>Click to edit Master title style</a:t>
            </a:r>
            <a:endParaRPr lang="en-AU"/>
          </a:p>
        </p:txBody>
      </p:sp>
      <p:sp>
        <p:nvSpPr>
          <p:cNvPr id="5" name="Date Placeholder 4">
            <a:extLst>
              <a:ext uri="{FF2B5EF4-FFF2-40B4-BE49-F238E27FC236}">
                <a16:creationId xmlns:a16="http://schemas.microsoft.com/office/drawing/2014/main" id="{467759E0-83F3-6547-BBB7-28EC59963FC3}"/>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6" name="Footer Placeholder 5">
            <a:extLst>
              <a:ext uri="{FF2B5EF4-FFF2-40B4-BE49-F238E27FC236}">
                <a16:creationId xmlns:a16="http://schemas.microsoft.com/office/drawing/2014/main" id="{10B3AA0B-6C50-2645-81A6-A335D9C991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3BF793C-0B0B-AA46-979D-BC58AEC26B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2760545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E41C1F-894D-D846-8924-15E1141644B1}"/>
              </a:ext>
            </a:extLst>
          </p:cNvPr>
          <p:cNvPicPr>
            <a:picLocks noChangeAspect="1"/>
          </p:cNvPicPr>
          <p:nvPr userDrawn="1"/>
        </p:nvPicPr>
        <p:blipFill>
          <a:blip r:embed="rId2"/>
          <a:srcRect/>
          <a:stretch/>
        </p:blipFill>
        <p:spPr>
          <a:xfrm>
            <a:off x="4463" y="5857"/>
            <a:ext cx="12183074" cy="6849634"/>
          </a:xfrm>
          <a:prstGeom prst="rect">
            <a:avLst/>
          </a:prstGeom>
        </p:spPr>
      </p:pic>
      <p:sp>
        <p:nvSpPr>
          <p:cNvPr id="2" name="Title 1">
            <a:extLst>
              <a:ext uri="{FF2B5EF4-FFF2-40B4-BE49-F238E27FC236}">
                <a16:creationId xmlns:a16="http://schemas.microsoft.com/office/drawing/2014/main" id="{45E6EE21-D5E5-BE4E-8CE8-5B27E3DB21B0}"/>
              </a:ext>
            </a:extLst>
          </p:cNvPr>
          <p:cNvSpPr>
            <a:spLocks noGrp="1"/>
          </p:cNvSpPr>
          <p:nvPr>
            <p:ph type="title"/>
          </p:nvPr>
        </p:nvSpPr>
        <p:spPr>
          <a:xfrm>
            <a:off x="838200" y="681036"/>
            <a:ext cx="10515600" cy="1009651"/>
          </a:xfrm>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F495A68-7AF3-2D4F-BA27-D50513290DB1}"/>
              </a:ext>
            </a:extLst>
          </p:cNvPr>
          <p:cNvSpPr>
            <a:spLocks noGrp="1"/>
          </p:cNvSpPr>
          <p:nvPr>
            <p:ph idx="1"/>
          </p:nvPr>
        </p:nvSpPr>
        <p:spPr>
          <a:xfrm>
            <a:off x="838200" y="1888067"/>
            <a:ext cx="10515600" cy="42888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B43ABB1-7D20-CE4C-9DCF-0260A797B5D8}"/>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5" name="Footer Placeholder 4">
            <a:extLst>
              <a:ext uri="{FF2B5EF4-FFF2-40B4-BE49-F238E27FC236}">
                <a16:creationId xmlns:a16="http://schemas.microsoft.com/office/drawing/2014/main" id="{0BE9086A-4973-9F48-BDA3-75814AB639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7F65FF-021E-FE45-88A2-2BC75A530FF0}"/>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1728938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4823F8-A8A9-4F4F-A85C-F143AC1737E8}"/>
              </a:ext>
            </a:extLst>
          </p:cNvPr>
          <p:cNvPicPr>
            <a:picLocks noChangeAspect="1"/>
          </p:cNvPicPr>
          <p:nvPr userDrawn="1"/>
        </p:nvPicPr>
        <p:blipFill>
          <a:blip r:embed="rId2"/>
          <a:srcRect/>
          <a:stretch/>
        </p:blipFill>
        <p:spPr>
          <a:xfrm>
            <a:off x="4463" y="4182"/>
            <a:ext cx="12183074" cy="6849634"/>
          </a:xfrm>
          <a:prstGeom prst="rect">
            <a:avLst/>
          </a:prstGeom>
        </p:spPr>
      </p:pic>
      <p:sp>
        <p:nvSpPr>
          <p:cNvPr id="3" name="Date Placeholder 2">
            <a:extLst>
              <a:ext uri="{FF2B5EF4-FFF2-40B4-BE49-F238E27FC236}">
                <a16:creationId xmlns:a16="http://schemas.microsoft.com/office/drawing/2014/main" id="{97A2B024-0D39-B94C-BE26-5AD174CBB5A8}"/>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4" name="Footer Placeholder 3">
            <a:extLst>
              <a:ext uri="{FF2B5EF4-FFF2-40B4-BE49-F238E27FC236}">
                <a16:creationId xmlns:a16="http://schemas.microsoft.com/office/drawing/2014/main" id="{486F225A-0CAC-0543-902D-F373A574274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E8FC3-636E-3345-B16D-2F20C34FB31E}"/>
              </a:ext>
            </a:extLst>
          </p:cNvPr>
          <p:cNvSpPr>
            <a:spLocks noGrp="1"/>
          </p:cNvSpPr>
          <p:nvPr>
            <p:ph type="sldNum" sz="quarter" idx="12"/>
          </p:nvPr>
        </p:nvSpPr>
        <p:spPr/>
        <p:txBody>
          <a:bodyPr/>
          <a:lstStyle/>
          <a:p>
            <a:fld id="{9C8496B6-3DFE-0145-A74B-06A2B96F1342}" type="slidenum">
              <a:rPr lang="en-AU" smtClean="0"/>
              <a:t>‹#›</a:t>
            </a:fld>
            <a:endParaRPr lang="en-AU"/>
          </a:p>
        </p:txBody>
      </p:sp>
      <p:sp>
        <p:nvSpPr>
          <p:cNvPr id="8" name="Title 1">
            <a:extLst>
              <a:ext uri="{FF2B5EF4-FFF2-40B4-BE49-F238E27FC236}">
                <a16:creationId xmlns:a16="http://schemas.microsoft.com/office/drawing/2014/main" id="{595991C9-1F71-1242-BA5F-0F3D8D0B761E}"/>
              </a:ext>
            </a:extLst>
          </p:cNvPr>
          <p:cNvSpPr>
            <a:spLocks noGrp="1"/>
          </p:cNvSpPr>
          <p:nvPr>
            <p:ph type="title"/>
          </p:nvPr>
        </p:nvSpPr>
        <p:spPr>
          <a:xfrm>
            <a:off x="838200" y="681036"/>
            <a:ext cx="10515600" cy="1009651"/>
          </a:xfrm>
        </p:spPr>
        <p:txBody>
          <a:bodyPr/>
          <a:lstStyle/>
          <a:p>
            <a:r>
              <a:rPr lang="en-GB"/>
              <a:t>Click to edit Master title style</a:t>
            </a:r>
            <a:endParaRPr lang="en-AU"/>
          </a:p>
        </p:txBody>
      </p:sp>
    </p:spTree>
    <p:extLst>
      <p:ext uri="{BB962C8B-B14F-4D97-AF65-F5344CB8AC3E}">
        <p14:creationId xmlns:p14="http://schemas.microsoft.com/office/powerpoint/2010/main" val="810490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0495F-A967-6E4A-9E49-CF030BFD8E77}"/>
              </a:ext>
            </a:extLst>
          </p:cNvPr>
          <p:cNvPicPr>
            <a:picLocks noChangeAspect="1"/>
          </p:cNvPicPr>
          <p:nvPr userDrawn="1"/>
        </p:nvPicPr>
        <p:blipFill>
          <a:blip r:embed="rId2"/>
          <a:srcRect/>
          <a:stretch/>
        </p:blipFill>
        <p:spPr>
          <a:xfrm>
            <a:off x="4463" y="4182"/>
            <a:ext cx="12183074" cy="6849634"/>
          </a:xfrm>
          <a:prstGeom prst="rect">
            <a:avLst/>
          </a:prstGeom>
        </p:spPr>
      </p:pic>
      <p:sp>
        <p:nvSpPr>
          <p:cNvPr id="2" name="Date Placeholder 1">
            <a:extLst>
              <a:ext uri="{FF2B5EF4-FFF2-40B4-BE49-F238E27FC236}">
                <a16:creationId xmlns:a16="http://schemas.microsoft.com/office/drawing/2014/main" id="{94DC1F86-43DC-6A41-B5A1-34F6B0E1293F}"/>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3" name="Footer Placeholder 2">
            <a:extLst>
              <a:ext uri="{FF2B5EF4-FFF2-40B4-BE49-F238E27FC236}">
                <a16:creationId xmlns:a16="http://schemas.microsoft.com/office/drawing/2014/main" id="{66C6E155-121A-254A-A87A-BC21BC6DE2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886D6B6-7374-6546-B788-A9746C27C53F}"/>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708898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37636F-D3EC-814A-9110-D60578836172}"/>
              </a:ext>
            </a:extLst>
          </p:cNvPr>
          <p:cNvPicPr>
            <a:picLocks noChangeAspect="1"/>
          </p:cNvPicPr>
          <p:nvPr userDrawn="1"/>
        </p:nvPicPr>
        <p:blipFill>
          <a:blip r:embed="rId2"/>
          <a:srcRect/>
          <a:stretch/>
        </p:blipFill>
        <p:spPr>
          <a:xfrm>
            <a:off x="4463" y="3347"/>
            <a:ext cx="12183074" cy="6854652"/>
          </a:xfrm>
          <a:prstGeom prst="rect">
            <a:avLst/>
          </a:prstGeom>
        </p:spPr>
      </p:pic>
      <p:sp>
        <p:nvSpPr>
          <p:cNvPr id="2" name="Title 1">
            <a:extLst>
              <a:ext uri="{FF2B5EF4-FFF2-40B4-BE49-F238E27FC236}">
                <a16:creationId xmlns:a16="http://schemas.microsoft.com/office/drawing/2014/main" id="{6260FEFD-D7ED-F54F-A005-026FA6C399A6}"/>
              </a:ext>
            </a:extLst>
          </p:cNvPr>
          <p:cNvSpPr>
            <a:spLocks noGrp="1"/>
          </p:cNvSpPr>
          <p:nvPr>
            <p:ph type="title"/>
          </p:nvPr>
        </p:nvSpPr>
        <p:spPr>
          <a:xfrm>
            <a:off x="839788" y="770467"/>
            <a:ext cx="3932237" cy="1286932"/>
          </a:xfrm>
        </p:spPr>
        <p:txBody>
          <a:bodyPr anchor="b"/>
          <a:lstStyle>
            <a:lvl1pPr>
              <a:defRPr sz="3200"/>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9E81BC04-AD0D-3A4E-8D30-82A49963F674}"/>
              </a:ext>
            </a:extLst>
          </p:cNvPr>
          <p:cNvSpPr>
            <a:spLocks noGrp="1"/>
          </p:cNvSpPr>
          <p:nvPr>
            <p:ph idx="1"/>
          </p:nvPr>
        </p:nvSpPr>
        <p:spPr>
          <a:xfrm>
            <a:off x="5183188" y="770467"/>
            <a:ext cx="6172200" cy="5090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568808EB-23B2-424E-AB8B-8FFDB850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6C8F69-01FA-7043-AF98-502F2FEA0D6A}"/>
              </a:ext>
            </a:extLst>
          </p:cNvPr>
          <p:cNvSpPr>
            <a:spLocks noGrp="1"/>
          </p:cNvSpPr>
          <p:nvPr>
            <p:ph type="dt" sz="half" idx="10"/>
          </p:nvPr>
        </p:nvSpPr>
        <p:spPr/>
        <p:txBody>
          <a:bodyPr/>
          <a:lstStyle/>
          <a:p>
            <a:fld id="{7AA41090-4EB5-4847-9D2D-86B3DA1C6253}" type="datetimeFigureOut">
              <a:rPr lang="en-AU" smtClean="0"/>
              <a:t>9/02/2022</a:t>
            </a:fld>
            <a:endParaRPr lang="en-AU"/>
          </a:p>
        </p:txBody>
      </p:sp>
      <p:sp>
        <p:nvSpPr>
          <p:cNvPr id="6" name="Footer Placeholder 5">
            <a:extLst>
              <a:ext uri="{FF2B5EF4-FFF2-40B4-BE49-F238E27FC236}">
                <a16:creationId xmlns:a16="http://schemas.microsoft.com/office/drawing/2014/main" id="{C29A3487-1DE4-6447-AFBF-4D3565190D2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64B2BD9-7D7C-054F-B531-D0F9D6756D92}"/>
              </a:ext>
            </a:extLst>
          </p:cNvPr>
          <p:cNvSpPr>
            <a:spLocks noGrp="1"/>
          </p:cNvSpPr>
          <p:nvPr>
            <p:ph type="sldNum" sz="quarter" idx="12"/>
          </p:nvPr>
        </p:nvSpPr>
        <p:spPr/>
        <p:txBody>
          <a:bodyPr/>
          <a:lstStyle/>
          <a:p>
            <a:fld id="{9C8496B6-3DFE-0145-A74B-06A2B96F1342}" type="slidenum">
              <a:rPr lang="en-AU" smtClean="0"/>
              <a:t>‹#›</a:t>
            </a:fld>
            <a:endParaRPr lang="en-AU"/>
          </a:p>
        </p:txBody>
      </p:sp>
    </p:spTree>
    <p:extLst>
      <p:ext uri="{BB962C8B-B14F-4D97-AF65-F5344CB8AC3E}">
        <p14:creationId xmlns:p14="http://schemas.microsoft.com/office/powerpoint/2010/main" val="2576704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838200"/>
            <a:ext cx="3438364" cy="1752600"/>
          </a:xfrm>
          <a:prstGeom prst="rect">
            <a:avLst/>
          </a:prstGeom>
        </p:spPr>
      </p:pic>
      <p:sp>
        <p:nvSpPr>
          <p:cNvPr id="16" name="object 10"/>
          <p:cNvSpPr txBox="1">
            <a:spLocks noGrp="1"/>
          </p:cNvSpPr>
          <p:nvPr>
            <p:ph type="title"/>
          </p:nvPr>
        </p:nvSpPr>
        <p:spPr>
          <a:xfrm>
            <a:off x="551793" y="3276600"/>
            <a:ext cx="5225983" cy="1221488"/>
          </a:xfrm>
          <a:prstGeom prst="rect">
            <a:avLst/>
          </a:prstGeom>
        </p:spPr>
        <p:txBody>
          <a:bodyPr vert="horz" wrap="square" lIns="0" tIns="107315" rIns="0" bIns="0" rtlCol="0">
            <a:spAutoFit/>
          </a:bodyPr>
          <a:lstStyle/>
          <a:p>
            <a:pPr marL="12700">
              <a:lnSpc>
                <a:spcPct val="100000"/>
              </a:lnSpc>
              <a:spcBef>
                <a:spcPts val="845"/>
              </a:spcBef>
            </a:pPr>
            <a:r>
              <a:rPr sz="4400" spc="5">
                <a:solidFill>
                  <a:srgbClr val="1E5587"/>
                </a:solidFill>
              </a:rPr>
              <a:t>Heading</a:t>
            </a:r>
            <a:r>
              <a:rPr sz="4400" spc="-80">
                <a:solidFill>
                  <a:srgbClr val="1E5587"/>
                </a:solidFill>
              </a:rPr>
              <a:t> </a:t>
            </a:r>
            <a:r>
              <a:rPr sz="4400">
                <a:solidFill>
                  <a:srgbClr val="1E5587"/>
                </a:solidFill>
              </a:rPr>
              <a:t>Here</a:t>
            </a:r>
          </a:p>
          <a:p>
            <a:pPr marL="12700">
              <a:lnSpc>
                <a:spcPct val="100000"/>
              </a:lnSpc>
              <a:spcBef>
                <a:spcPts val="434"/>
              </a:spcBef>
            </a:pPr>
            <a:r>
              <a:rPr lang="en-AU" sz="2500" b="0" spc="-5">
                <a:solidFill>
                  <a:srgbClr val="ECB600"/>
                </a:solidFill>
              </a:rPr>
              <a:t>S</a:t>
            </a:r>
            <a:r>
              <a:rPr sz="2500" b="0" spc="-5" err="1">
                <a:solidFill>
                  <a:srgbClr val="ECB600"/>
                </a:solidFill>
                <a:latin typeface="Calibri"/>
                <a:cs typeface="Calibri"/>
              </a:rPr>
              <a:t>ubheading</a:t>
            </a:r>
            <a:endParaRPr sz="2500">
              <a:solidFill>
                <a:srgbClr val="ECB600"/>
              </a:solidFill>
              <a:latin typeface="Calibri"/>
              <a:cs typeface="Calibri"/>
            </a:endParaRPr>
          </a:p>
        </p:txBody>
      </p:sp>
      <p:sp>
        <p:nvSpPr>
          <p:cNvPr id="17" name="object 11"/>
          <p:cNvSpPr txBox="1"/>
          <p:nvPr userDrawn="1"/>
        </p:nvSpPr>
        <p:spPr>
          <a:xfrm>
            <a:off x="551793" y="5562600"/>
            <a:ext cx="1501775" cy="533400"/>
          </a:xfrm>
          <a:prstGeom prst="rect">
            <a:avLst/>
          </a:prstGeom>
        </p:spPr>
        <p:txBody>
          <a:bodyPr vert="horz" wrap="square" lIns="0" tIns="12700" rIns="0" bIns="0" rtlCol="0">
            <a:spAutoFit/>
          </a:bodyPr>
          <a:lstStyle/>
          <a:p>
            <a:pPr marL="12700" marR="5080">
              <a:lnSpc>
                <a:spcPct val="128200"/>
              </a:lnSpc>
              <a:spcBef>
                <a:spcPts val="100"/>
              </a:spcBef>
            </a:pPr>
            <a:r>
              <a:rPr sz="1300" b="1" spc="-10">
                <a:solidFill>
                  <a:srgbClr val="231F20"/>
                </a:solidFill>
                <a:latin typeface="Calibri"/>
                <a:cs typeface="Calibri"/>
              </a:rPr>
              <a:t>Prepared </a:t>
            </a:r>
            <a:r>
              <a:rPr sz="1300" b="1" spc="-5">
                <a:solidFill>
                  <a:srgbClr val="231F20"/>
                </a:solidFill>
                <a:latin typeface="Calibri"/>
                <a:cs typeface="Calibri"/>
              </a:rPr>
              <a:t>by </a:t>
            </a:r>
            <a:r>
              <a:rPr sz="1300">
                <a:solidFill>
                  <a:srgbClr val="231F20"/>
                </a:solidFill>
                <a:latin typeface="Calibri"/>
                <a:cs typeface="Calibri"/>
              </a:rPr>
              <a:t>Jane</a:t>
            </a:r>
            <a:r>
              <a:rPr sz="1300" spc="-60">
                <a:solidFill>
                  <a:srgbClr val="231F20"/>
                </a:solidFill>
                <a:latin typeface="Calibri"/>
                <a:cs typeface="Calibri"/>
              </a:rPr>
              <a:t> </a:t>
            </a:r>
            <a:r>
              <a:rPr sz="1300" spc="-5">
                <a:solidFill>
                  <a:srgbClr val="231F20"/>
                </a:solidFill>
                <a:latin typeface="Calibri"/>
                <a:cs typeface="Calibri"/>
              </a:rPr>
              <a:t>Doe  </a:t>
            </a:r>
            <a:r>
              <a:rPr sz="1300">
                <a:solidFill>
                  <a:srgbClr val="231F20"/>
                </a:solidFill>
                <a:latin typeface="Calibri"/>
                <a:cs typeface="Calibri"/>
              </a:rPr>
              <a:t>28/07/2017</a:t>
            </a:r>
            <a:endParaRPr sz="1300">
              <a:latin typeface="Calibri"/>
              <a:cs typeface="Calibri"/>
            </a:endParaRPr>
          </a:p>
        </p:txBody>
      </p:sp>
    </p:spTree>
    <p:extLst>
      <p:ext uri="{BB962C8B-B14F-4D97-AF65-F5344CB8AC3E}">
        <p14:creationId xmlns:p14="http://schemas.microsoft.com/office/powerpoint/2010/main" val="3546797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3553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31366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5674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69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34ECDB10-5C57-4EEB-9665-DD9E1E08F6DA}" type="datetimeFigureOut">
              <a:rPr lang="en-AU" smtClean="0"/>
              <a:t>9/02/2022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2557878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0515600"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579066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21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67241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12684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581400"/>
            <a:ext cx="5029200" cy="1371600"/>
          </a:xfrm>
        </p:spPr>
        <p:txBody>
          <a:bodyPr/>
          <a:lstStyle>
            <a:lvl1pPr>
              <a:defRPr/>
            </a:lvl1pPr>
          </a:lstStyle>
          <a:p>
            <a:r>
              <a:rPr lang="en-US"/>
              <a:t>Thank you</a:t>
            </a:r>
            <a:endParaRPr lang="en-GB"/>
          </a:p>
        </p:txBody>
      </p:sp>
    </p:spTree>
    <p:extLst>
      <p:ext uri="{BB962C8B-B14F-4D97-AF65-F5344CB8AC3E}">
        <p14:creationId xmlns:p14="http://schemas.microsoft.com/office/powerpoint/2010/main" val="3723933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149669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34ECDB10-5C57-4EEB-9665-DD9E1E08F6DA}" type="datetimeFigureOut">
              <a:rPr lang="en-AU" smtClean="0"/>
              <a:t>9/02/2022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7784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34ECDB10-5C57-4EEB-9665-DD9E1E08F6DA}" type="datetimeFigureOut">
              <a:rPr lang="en-AU" smtClean="0"/>
              <a:t>9/02/2022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97951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CDB10-5C57-4EEB-9665-DD9E1E08F6DA}" type="datetimeFigureOut">
              <a:rPr lang="en-AU" smtClean="0"/>
              <a:t>9/02/2022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121282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ECDB10-5C57-4EEB-9665-DD9E1E08F6DA}" type="datetimeFigureOut">
              <a:rPr lang="en-AU" smtClean="0"/>
              <a:t>9/02/2022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300313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ECDB10-5C57-4EEB-9665-DD9E1E08F6DA}" type="datetimeFigureOut">
              <a:rPr lang="en-AU" smtClean="0"/>
              <a:t>9/02/2022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6277DC-786B-4F89-8E1F-97FE5A7BE2A0}" type="slidenum">
              <a:rPr lang="en-AU" smtClean="0"/>
              <a:t>‹#›</a:t>
            </a:fld>
            <a:endParaRPr lang="en-AU"/>
          </a:p>
        </p:txBody>
      </p:sp>
    </p:spTree>
    <p:extLst>
      <p:ext uri="{BB962C8B-B14F-4D97-AF65-F5344CB8AC3E}">
        <p14:creationId xmlns:p14="http://schemas.microsoft.com/office/powerpoint/2010/main" val="53339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0.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CDB10-5C57-4EEB-9665-DD9E1E08F6DA}" type="datetimeFigureOut">
              <a:rPr lang="en-AU" smtClean="0"/>
              <a:t>9/02/2022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277DC-786B-4F89-8E1F-97FE5A7BE2A0}" type="slidenum">
              <a:rPr lang="en-AU" smtClean="0"/>
              <a:t>‹#›</a:t>
            </a:fld>
            <a:endParaRPr lang="en-AU"/>
          </a:p>
        </p:txBody>
      </p:sp>
    </p:spTree>
    <p:extLst>
      <p:ext uri="{BB962C8B-B14F-4D97-AF65-F5344CB8AC3E}">
        <p14:creationId xmlns:p14="http://schemas.microsoft.com/office/powerpoint/2010/main" val="81529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A53E7-15C1-524C-8CDA-BE34BB3B3C3D}"/>
              </a:ext>
            </a:extLst>
          </p:cNvPr>
          <p:cNvSpPr>
            <a:spLocks noGrp="1"/>
          </p:cNvSpPr>
          <p:nvPr>
            <p:ph type="title"/>
          </p:nvPr>
        </p:nvSpPr>
        <p:spPr>
          <a:xfrm>
            <a:off x="1083443" y="637831"/>
            <a:ext cx="5733669" cy="2344910"/>
          </a:xfrm>
          <a:prstGeom prst="rect">
            <a:avLst/>
          </a:prstGeom>
        </p:spPr>
        <p:txBody>
          <a:bodyPr vert="horz" lIns="91440" tIns="45720" rIns="91440" bIns="45720" rtlCol="0" anchor="b">
            <a:normAutofit/>
          </a:body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p>
        </p:txBody>
      </p:sp>
      <p:sp>
        <p:nvSpPr>
          <p:cNvPr id="4" name="Title 1">
            <a:extLst>
              <a:ext uri="{FF2B5EF4-FFF2-40B4-BE49-F238E27FC236}">
                <a16:creationId xmlns:a16="http://schemas.microsoft.com/office/drawing/2014/main" id="{1F2CB94C-11BC-FB4F-BA50-546FD0D8A0D3}"/>
              </a:ext>
            </a:extLst>
          </p:cNvPr>
          <p:cNvSpPr txBox="1">
            <a:spLocks/>
          </p:cNvSpPr>
          <p:nvPr userDrawn="1"/>
        </p:nvSpPr>
        <p:spPr>
          <a:xfrm>
            <a:off x="6177957" y="595141"/>
            <a:ext cx="6870023" cy="2387600"/>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00345F"/>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244F4299-8EC5-754D-A113-3C39DC165BB3}"/>
              </a:ext>
            </a:extLst>
          </p:cNvPr>
          <p:cNvSpPr>
            <a:spLocks noGrp="1"/>
          </p:cNvSpPr>
          <p:nvPr>
            <p:ph type="body" idx="1"/>
          </p:nvPr>
        </p:nvSpPr>
        <p:spPr>
          <a:xfrm>
            <a:off x="1083443" y="3074816"/>
            <a:ext cx="5733669" cy="891968"/>
          </a:xfrm>
          <a:prstGeom prst="rect">
            <a:avLst/>
          </a:prstGeom>
        </p:spPr>
        <p:txBody>
          <a:bodyPr vert="horz" lIns="91440" tIns="45720" rIns="91440" bIns="45720" rtlCol="0">
            <a:normAutofit/>
          </a:body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11870173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txStyles>
    <p:title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96BAC-74EA-674E-A3EE-07F25D4AF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6B999B78-72C0-E14E-83EA-B8CB03938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D5493704-03BC-A748-BE7C-93C41C45CAE0}"/>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7AA41090-4EB5-4847-9D2D-86B3DA1C6253}" type="datetimeFigureOut">
              <a:rPr lang="en-AU" smtClean="0"/>
              <a:pPr/>
              <a:t>9/02/2022</a:t>
            </a:fld>
            <a:endParaRPr lang="en-AU"/>
          </a:p>
        </p:txBody>
      </p:sp>
      <p:sp>
        <p:nvSpPr>
          <p:cNvPr id="5" name="Footer Placeholder 4">
            <a:extLst>
              <a:ext uri="{FF2B5EF4-FFF2-40B4-BE49-F238E27FC236}">
                <a16:creationId xmlns:a16="http://schemas.microsoft.com/office/drawing/2014/main" id="{D556BBF3-062B-9B4F-96F3-952A420805AF}"/>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a:extLst>
              <a:ext uri="{FF2B5EF4-FFF2-40B4-BE49-F238E27FC236}">
                <a16:creationId xmlns:a16="http://schemas.microsoft.com/office/drawing/2014/main" id="{99E92BC0-EBA5-514B-9C93-570A9AD5725A}"/>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C8496B6-3DFE-0145-A74B-06A2B96F1342}" type="slidenum">
              <a:rPr lang="en-AU" smtClean="0"/>
              <a:pPr/>
              <a:t>‹#›</a:t>
            </a:fld>
            <a:endParaRPr lang="en-AU"/>
          </a:p>
        </p:txBody>
      </p:sp>
    </p:spTree>
    <p:extLst>
      <p:ext uri="{BB962C8B-B14F-4D97-AF65-F5344CB8AC3E}">
        <p14:creationId xmlns:p14="http://schemas.microsoft.com/office/powerpoint/2010/main" val="42231960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96BAC-74EA-674E-A3EE-07F25D4AF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6B999B78-72C0-E14E-83EA-B8CB03938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D5493704-03BC-A748-BE7C-93C41C45CAE0}"/>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7AA41090-4EB5-4847-9D2D-86B3DA1C6253}" type="datetimeFigureOut">
              <a:rPr lang="en-AU" smtClean="0"/>
              <a:pPr/>
              <a:t>9/02/2022</a:t>
            </a:fld>
            <a:endParaRPr lang="en-AU"/>
          </a:p>
        </p:txBody>
      </p:sp>
      <p:sp>
        <p:nvSpPr>
          <p:cNvPr id="5" name="Footer Placeholder 4">
            <a:extLst>
              <a:ext uri="{FF2B5EF4-FFF2-40B4-BE49-F238E27FC236}">
                <a16:creationId xmlns:a16="http://schemas.microsoft.com/office/drawing/2014/main" id="{D556BBF3-062B-9B4F-96F3-952A420805AF}"/>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a:extLst>
              <a:ext uri="{FF2B5EF4-FFF2-40B4-BE49-F238E27FC236}">
                <a16:creationId xmlns:a16="http://schemas.microsoft.com/office/drawing/2014/main" id="{99E92BC0-EBA5-514B-9C93-570A9AD5725A}"/>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C8496B6-3DFE-0145-A74B-06A2B96F1342}" type="slidenum">
              <a:rPr lang="en-AU" smtClean="0"/>
              <a:pPr/>
              <a:t>‹#›</a:t>
            </a:fld>
            <a:endParaRPr lang="en-AU"/>
          </a:p>
        </p:txBody>
      </p:sp>
    </p:spTree>
    <p:extLst>
      <p:ext uri="{BB962C8B-B14F-4D97-AF65-F5344CB8AC3E}">
        <p14:creationId xmlns:p14="http://schemas.microsoft.com/office/powerpoint/2010/main" val="31158687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4136043"/>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hyperlink" Target="https://volunteerhub.dfes.wa.gov.au/log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mailto:bill.mitchell@dmirs.wa.gov.au" TargetMode="External"/><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mailto:smoir@walga.asn.au" TargetMode="External"/><Relationship Id="rId5" Type="http://schemas.openxmlformats.org/officeDocument/2006/relationships/hyperlink" Target="mailto:andrea.dinse@dfes.wa.gov.au" TargetMode="External"/><Relationship Id="rId4" Type="http://schemas.openxmlformats.org/officeDocument/2006/relationships/hyperlink" Target="mailto:Carrisa.Chung@lgiswa.com.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19403" y="2372883"/>
            <a:ext cx="10849205" cy="2712301"/>
          </a:xfrm>
        </p:spPr>
        <p:txBody>
          <a:bodyPr>
            <a:noAutofit/>
          </a:bodyPr>
          <a:lstStyle>
            <a:lvl1pPr algn="l">
              <a:defRPr sz="4500" b="0">
                <a:solidFill>
                  <a:srgbClr val="205686"/>
                </a:solidFill>
                <a:latin typeface="Arial" panose="020B0604020202020204" pitchFamily="34" charset="0"/>
                <a:cs typeface="Arial" panose="020B0604020202020204" pitchFamily="34" charset="0"/>
              </a:defRPr>
            </a:lvl1pPr>
          </a:lstStyle>
          <a:p>
            <a:r>
              <a:rPr lang="en-AU" dirty="0"/>
              <a:t>Work Health &amp; Safety Legislation</a:t>
            </a:r>
            <a:br>
              <a:rPr lang="en-AU" dirty="0"/>
            </a:br>
            <a:r>
              <a:rPr lang="en-AU" dirty="0"/>
              <a:t>and Bush Fire Brigade Volunteers </a:t>
            </a:r>
            <a:br>
              <a:rPr lang="en-AU" dirty="0"/>
            </a:br>
            <a:r>
              <a:rPr lang="en-AU" dirty="0"/>
              <a:t>Webinar</a:t>
            </a:r>
          </a:p>
        </p:txBody>
      </p:sp>
      <p:sp>
        <p:nvSpPr>
          <p:cNvPr id="6" name="Subtitle 2"/>
          <p:cNvSpPr>
            <a:spLocks noGrp="1"/>
          </p:cNvSpPr>
          <p:nvPr>
            <p:ph type="subTitle" idx="1"/>
          </p:nvPr>
        </p:nvSpPr>
        <p:spPr>
          <a:xfrm>
            <a:off x="719346" y="5262756"/>
            <a:ext cx="10852321" cy="481608"/>
          </a:xfrm>
        </p:spPr>
        <p:txBody>
          <a:bodyPr>
            <a:normAutofit/>
          </a:bodyPr>
          <a:lstStyle>
            <a:lvl1pPr marL="0" indent="0" algn="l">
              <a:buNone/>
              <a:defRPr sz="2000">
                <a:solidFill>
                  <a:srgbClr val="205686"/>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Wednesday, 9 February</a:t>
            </a:r>
            <a:endParaRPr lang="en-AU" dirty="0"/>
          </a:p>
        </p:txBody>
      </p:sp>
      <p:cxnSp>
        <p:nvCxnSpPr>
          <p:cNvPr id="7" name="Straight Connector 6"/>
          <p:cNvCxnSpPr/>
          <p:nvPr/>
        </p:nvCxnSpPr>
        <p:spPr>
          <a:xfrm>
            <a:off x="719403" y="5157192"/>
            <a:ext cx="10849205" cy="0"/>
          </a:xfrm>
          <a:prstGeom prst="line">
            <a:avLst/>
          </a:prstGeom>
          <a:ln w="12700">
            <a:solidFill>
              <a:srgbClr val="205686"/>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pic>
        <p:nvPicPr>
          <p:cNvPr id="8" name="Picture 7">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7" y="846557"/>
            <a:ext cx="2556981" cy="1302782"/>
          </a:xfrm>
          <a:prstGeom prst="rect">
            <a:avLst/>
          </a:prstGeom>
        </p:spPr>
      </p:pic>
    </p:spTree>
    <p:extLst>
      <p:ext uri="{BB962C8B-B14F-4D97-AF65-F5344CB8AC3E}">
        <p14:creationId xmlns:p14="http://schemas.microsoft.com/office/powerpoint/2010/main" val="334200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8174"/>
            <a:ext cx="10780776" cy="1009651"/>
          </a:xfrm>
        </p:spPr>
        <p:txBody>
          <a:bodyPr>
            <a:noAutofit/>
          </a:bodyPr>
          <a:lstStyle/>
          <a:p>
            <a:r>
              <a:rPr lang="en-AU" dirty="0"/>
              <a:t>Person conducting a business or undertaking – PCBU (s.5)</a:t>
            </a:r>
          </a:p>
        </p:txBody>
      </p:sp>
      <p:sp>
        <p:nvSpPr>
          <p:cNvPr id="6" name="Rectangle 5"/>
          <p:cNvSpPr/>
          <p:nvPr/>
        </p:nvSpPr>
        <p:spPr>
          <a:xfrm>
            <a:off x="838199" y="1673224"/>
            <a:ext cx="5772151" cy="452431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duty of care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Businesses or undertakings conducted: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alone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others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profit or not-for-profit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Exclusions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volunteer association (s. 5(1)(7))</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workers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government member (s. 5(1)(5))</a:t>
            </a:r>
          </a:p>
        </p:txBody>
      </p:sp>
      <p:pic>
        <p:nvPicPr>
          <p:cNvPr id="4" name="Picture 3" descr="ø A: Administration &amp; Management | Global Journal of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605" y="2419350"/>
            <a:ext cx="5139371" cy="2936784"/>
          </a:xfrm>
          <a:prstGeom prst="rect">
            <a:avLst/>
          </a:prstGeom>
        </p:spPr>
      </p:pic>
    </p:spTree>
    <p:extLst>
      <p:ext uri="{BB962C8B-B14F-4D97-AF65-F5344CB8AC3E}">
        <p14:creationId xmlns:p14="http://schemas.microsoft.com/office/powerpoint/2010/main" val="231593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Officers (s.4A)</a:t>
            </a:r>
          </a:p>
        </p:txBody>
      </p:sp>
      <p:sp>
        <p:nvSpPr>
          <p:cNvPr id="3" name="Content Placeholder 2"/>
          <p:cNvSpPr>
            <a:spLocks noGrp="1"/>
          </p:cNvSpPr>
          <p:nvPr>
            <p:ph sz="half" idx="1"/>
          </p:nvPr>
        </p:nvSpPr>
        <p:spPr>
          <a:xfrm>
            <a:off x="838200" y="1428750"/>
            <a:ext cx="6705600" cy="4748213"/>
          </a:xfrm>
        </p:spPr>
        <p:txBody>
          <a:bodyPr>
            <a:normAutofit fontScale="85000" lnSpcReduction="10000"/>
          </a:bodyPr>
          <a:lstStyle/>
          <a:p>
            <a:pPr>
              <a:lnSpc>
                <a:spcPct val="110000"/>
              </a:lnSpc>
              <a:spcBef>
                <a:spcPts val="600"/>
              </a:spcBef>
              <a:spcAft>
                <a:spcPts val="1200"/>
              </a:spcAft>
            </a:pPr>
            <a:r>
              <a:rPr lang="en-AU" dirty="0"/>
              <a:t>Makes, or takes part in, decisions about all or part of the PCBU.</a:t>
            </a:r>
          </a:p>
          <a:p>
            <a:pPr>
              <a:lnSpc>
                <a:spcPct val="110000"/>
              </a:lnSpc>
              <a:spcBef>
                <a:spcPts val="600"/>
              </a:spcBef>
              <a:spcAft>
                <a:spcPts val="1200"/>
              </a:spcAft>
            </a:pPr>
            <a:r>
              <a:rPr lang="en-AU" dirty="0"/>
              <a:t>Due diligence (s.27 Duty of Officers</a:t>
            </a:r>
          </a:p>
          <a:p>
            <a:pPr lvl="1">
              <a:lnSpc>
                <a:spcPct val="110000"/>
              </a:lnSpc>
            </a:pPr>
            <a:r>
              <a:rPr lang="en-AU" sz="2800" dirty="0"/>
              <a:t>keep your </a:t>
            </a:r>
            <a:r>
              <a:rPr lang="en-AU" sz="2800" dirty="0">
                <a:solidFill>
                  <a:srgbClr val="A02A1D"/>
                </a:solidFill>
              </a:rPr>
              <a:t>WHS</a:t>
            </a:r>
            <a:r>
              <a:rPr lang="en-AU" sz="2800" dirty="0"/>
              <a:t> knowledge current </a:t>
            </a:r>
          </a:p>
          <a:p>
            <a:pPr lvl="1">
              <a:lnSpc>
                <a:spcPct val="110000"/>
              </a:lnSpc>
            </a:pPr>
            <a:r>
              <a:rPr lang="en-AU" sz="2800" dirty="0"/>
              <a:t>know </a:t>
            </a:r>
            <a:r>
              <a:rPr lang="en-AU" sz="2800" dirty="0">
                <a:solidFill>
                  <a:srgbClr val="A02A1D"/>
                </a:solidFill>
              </a:rPr>
              <a:t>WHS hazards </a:t>
            </a:r>
            <a:r>
              <a:rPr lang="en-AU" sz="2800" dirty="0"/>
              <a:t>and </a:t>
            </a:r>
            <a:r>
              <a:rPr lang="en-AU" sz="2800" dirty="0">
                <a:solidFill>
                  <a:srgbClr val="A02A1D"/>
                </a:solidFill>
              </a:rPr>
              <a:t>risks</a:t>
            </a:r>
            <a:r>
              <a:rPr lang="en-AU" sz="2800" dirty="0"/>
              <a:t> </a:t>
            </a:r>
          </a:p>
          <a:p>
            <a:pPr lvl="1">
              <a:lnSpc>
                <a:spcPct val="110000"/>
              </a:lnSpc>
            </a:pPr>
            <a:r>
              <a:rPr lang="en-AU" sz="2800" dirty="0"/>
              <a:t>proper resourced and processes to manage </a:t>
            </a:r>
            <a:r>
              <a:rPr lang="en-AU" sz="2800" dirty="0">
                <a:solidFill>
                  <a:srgbClr val="A02A1D"/>
                </a:solidFill>
              </a:rPr>
              <a:t>WHS risks</a:t>
            </a:r>
            <a:r>
              <a:rPr lang="en-AU" sz="2800" dirty="0"/>
              <a:t>  </a:t>
            </a:r>
          </a:p>
          <a:p>
            <a:pPr lvl="1">
              <a:lnSpc>
                <a:spcPct val="110000"/>
              </a:lnSpc>
            </a:pPr>
            <a:r>
              <a:rPr lang="en-AU" sz="2800" dirty="0"/>
              <a:t>reporting processes for incidents, </a:t>
            </a:r>
            <a:r>
              <a:rPr lang="en-AU" sz="2800" dirty="0">
                <a:solidFill>
                  <a:srgbClr val="A02A1D"/>
                </a:solidFill>
              </a:rPr>
              <a:t>hazards</a:t>
            </a:r>
            <a:r>
              <a:rPr lang="en-AU" sz="2800" dirty="0"/>
              <a:t> and other </a:t>
            </a:r>
            <a:r>
              <a:rPr lang="en-AU" sz="2800" dirty="0">
                <a:solidFill>
                  <a:srgbClr val="A02A1D"/>
                </a:solidFill>
              </a:rPr>
              <a:t>WHS</a:t>
            </a:r>
            <a:r>
              <a:rPr lang="en-AU" sz="2800" dirty="0"/>
              <a:t> issues, and verify. </a:t>
            </a:r>
          </a:p>
          <a:p>
            <a:pPr defTabSz="889000">
              <a:lnSpc>
                <a:spcPct val="110000"/>
              </a:lnSpc>
              <a:spcBef>
                <a:spcPts val="600"/>
              </a:spcBef>
              <a:spcAft>
                <a:spcPts val="1200"/>
              </a:spcAft>
            </a:pPr>
            <a:r>
              <a:rPr lang="en-AU" dirty="0"/>
              <a:t>Job Title</a:t>
            </a:r>
          </a:p>
          <a:p>
            <a:pPr marL="0" indent="0">
              <a:buNone/>
            </a:pPr>
            <a:endParaRPr lang="en-US" dirty="0"/>
          </a:p>
          <a:p>
            <a:pPr marL="0" indent="0">
              <a:buNone/>
            </a:pPr>
            <a:endParaRPr lang="en-AU" dirty="0"/>
          </a:p>
          <a:p>
            <a:endParaRPr lang="en-AU" dirty="0"/>
          </a:p>
        </p:txBody>
      </p:sp>
      <p:pic>
        <p:nvPicPr>
          <p:cNvPr id="4" name="Picture 3" descr="Businesswoman Ceo Manager Women'S · Free photo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930173"/>
            <a:ext cx="4211034" cy="2798582"/>
          </a:xfrm>
          <a:prstGeom prst="rect">
            <a:avLst/>
          </a:prstGeom>
        </p:spPr>
      </p:pic>
    </p:spTree>
    <p:extLst>
      <p:ext uri="{BB962C8B-B14F-4D97-AF65-F5344CB8AC3E}">
        <p14:creationId xmlns:p14="http://schemas.microsoft.com/office/powerpoint/2010/main" val="174307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5532"/>
            <a:ext cx="10515600" cy="1009651"/>
          </a:xfrm>
        </p:spPr>
        <p:txBody>
          <a:bodyPr>
            <a:normAutofit/>
          </a:bodyPr>
          <a:lstStyle/>
          <a:p>
            <a:r>
              <a:rPr lang="en-AU" dirty="0"/>
              <a:t>Workers (s.7)</a:t>
            </a:r>
          </a:p>
        </p:txBody>
      </p:sp>
      <p:sp>
        <p:nvSpPr>
          <p:cNvPr id="3" name="Content Placeholder 2"/>
          <p:cNvSpPr>
            <a:spLocks noGrp="1"/>
          </p:cNvSpPr>
          <p:nvPr>
            <p:ph sz="half" idx="1"/>
          </p:nvPr>
        </p:nvSpPr>
        <p:spPr>
          <a:xfrm>
            <a:off x="838200" y="1305250"/>
            <a:ext cx="10515600" cy="4924862"/>
          </a:xfrm>
        </p:spPr>
        <p:txBody>
          <a:bodyPr>
            <a:noAutofit/>
          </a:bodyPr>
          <a:lstStyle/>
          <a:p>
            <a:pPr>
              <a:lnSpc>
                <a:spcPct val="100000"/>
              </a:lnSpc>
            </a:pPr>
            <a:r>
              <a:rPr lang="en-AU" dirty="0"/>
              <a:t>Means a person working for a PCBU:</a:t>
            </a:r>
          </a:p>
          <a:p>
            <a:pPr lvl="1">
              <a:lnSpc>
                <a:spcPct val="100000"/>
              </a:lnSpc>
            </a:pPr>
            <a:r>
              <a:rPr lang="en-AU" dirty="0"/>
              <a:t>employee</a:t>
            </a:r>
          </a:p>
          <a:p>
            <a:pPr lvl="1">
              <a:lnSpc>
                <a:spcPct val="100000"/>
              </a:lnSpc>
            </a:pPr>
            <a:r>
              <a:rPr lang="en-AU" dirty="0"/>
              <a:t>contractor or subcontractor</a:t>
            </a:r>
          </a:p>
          <a:p>
            <a:pPr lvl="1">
              <a:lnSpc>
                <a:spcPct val="100000"/>
              </a:lnSpc>
            </a:pPr>
            <a:r>
              <a:rPr lang="en-AU" dirty="0"/>
              <a:t>employee of a labour hire company</a:t>
            </a:r>
          </a:p>
          <a:p>
            <a:pPr lvl="1">
              <a:lnSpc>
                <a:spcPct val="100000"/>
              </a:lnSpc>
            </a:pPr>
            <a:r>
              <a:rPr lang="en-AU" dirty="0"/>
              <a:t>outworker</a:t>
            </a:r>
          </a:p>
          <a:p>
            <a:pPr lvl="1">
              <a:lnSpc>
                <a:spcPct val="100000"/>
              </a:lnSpc>
            </a:pPr>
            <a:r>
              <a:rPr lang="en-AU" dirty="0"/>
              <a:t>apprentice or trainee</a:t>
            </a:r>
          </a:p>
          <a:p>
            <a:pPr lvl="1">
              <a:lnSpc>
                <a:spcPct val="100000"/>
              </a:lnSpc>
            </a:pPr>
            <a:r>
              <a:rPr lang="en-AU" dirty="0"/>
              <a:t>student gaining work experience</a:t>
            </a:r>
          </a:p>
          <a:p>
            <a:pPr lvl="1">
              <a:lnSpc>
                <a:spcPct val="100000"/>
              </a:lnSpc>
            </a:pPr>
            <a:r>
              <a:rPr lang="en-AU" b="1" dirty="0">
                <a:solidFill>
                  <a:srgbClr val="A02A1D"/>
                </a:solidFill>
              </a:rPr>
              <a:t>Volunteer</a:t>
            </a:r>
          </a:p>
          <a:p>
            <a:pPr>
              <a:lnSpc>
                <a:spcPct val="100000"/>
              </a:lnSpc>
            </a:pPr>
            <a:r>
              <a:rPr lang="en-AU" dirty="0"/>
              <a:t>Duties – Reasonable (s. 28)</a:t>
            </a:r>
          </a:p>
        </p:txBody>
      </p:sp>
      <p:pic>
        <p:nvPicPr>
          <p:cNvPr id="7" name="Picture 6" descr="Download Industrial Workers Photos HQ PNG Image | FreePNGImg"/>
          <p:cNvPicPr>
            <a:picLocks noChangeAspect="1"/>
          </p:cNvPicPr>
          <p:nvPr/>
        </p:nvPicPr>
        <p:blipFill rotWithShape="1">
          <a:blip r:embed="rId3">
            <a:extLst>
              <a:ext uri="{28A0092B-C50C-407E-A947-70E740481C1C}">
                <a14:useLocalDpi xmlns:a14="http://schemas.microsoft.com/office/drawing/2010/main" val="0"/>
              </a:ext>
            </a:extLst>
          </a:blip>
          <a:srcRect t="16808"/>
          <a:stretch/>
        </p:blipFill>
        <p:spPr>
          <a:xfrm>
            <a:off x="5754181" y="5023105"/>
            <a:ext cx="5962331" cy="1822704"/>
          </a:xfrm>
          <a:prstGeom prst="rect">
            <a:avLst/>
          </a:prstGeom>
        </p:spPr>
      </p:pic>
    </p:spTree>
    <p:extLst>
      <p:ext uri="{BB962C8B-B14F-4D97-AF65-F5344CB8AC3E}">
        <p14:creationId xmlns:p14="http://schemas.microsoft.com/office/powerpoint/2010/main" val="129105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Volunteers and volunteer organisations</a:t>
            </a:r>
          </a:p>
        </p:txBody>
      </p:sp>
      <p:sp>
        <p:nvSpPr>
          <p:cNvPr id="3" name="Content Placeholder 2"/>
          <p:cNvSpPr>
            <a:spLocks noGrp="1"/>
          </p:cNvSpPr>
          <p:nvPr>
            <p:ph idx="1"/>
          </p:nvPr>
        </p:nvSpPr>
        <p:spPr>
          <a:xfrm>
            <a:off x="838200" y="1690687"/>
            <a:ext cx="7334250" cy="4623898"/>
          </a:xfrm>
        </p:spPr>
        <p:txBody>
          <a:bodyPr>
            <a:noAutofit/>
          </a:bodyPr>
          <a:lstStyle/>
          <a:p>
            <a:pPr>
              <a:lnSpc>
                <a:spcPct val="100000"/>
              </a:lnSpc>
              <a:spcBef>
                <a:spcPts val="0"/>
              </a:spcBef>
              <a:spcAft>
                <a:spcPts val="1200"/>
              </a:spcAft>
              <a:defRPr/>
            </a:pPr>
            <a:r>
              <a:rPr lang="en-AU" dirty="0"/>
              <a:t>Worker - without payment or financial reward</a:t>
            </a:r>
          </a:p>
          <a:p>
            <a:pPr>
              <a:lnSpc>
                <a:spcPct val="100000"/>
              </a:lnSpc>
              <a:spcBef>
                <a:spcPts val="0"/>
              </a:spcBef>
              <a:spcAft>
                <a:spcPts val="1200"/>
              </a:spcAft>
              <a:defRPr/>
            </a:pPr>
            <a:r>
              <a:rPr lang="en-AU" dirty="0"/>
              <a:t>Volunteers cannot be prosecuted for failing </a:t>
            </a:r>
            <a:br>
              <a:rPr lang="en-AU" dirty="0"/>
            </a:br>
            <a:r>
              <a:rPr lang="en-AU" dirty="0"/>
              <a:t>to comply with duties except as worker and other person (s.28 &amp; s. 29)</a:t>
            </a:r>
          </a:p>
          <a:p>
            <a:pPr>
              <a:lnSpc>
                <a:spcPct val="100000"/>
              </a:lnSpc>
              <a:spcBef>
                <a:spcPts val="0"/>
              </a:spcBef>
              <a:spcAft>
                <a:spcPts val="1200"/>
              </a:spcAft>
              <a:defRPr/>
            </a:pPr>
            <a:r>
              <a:rPr lang="en-AU" dirty="0"/>
              <a:t>Volunteer Association – No employees</a:t>
            </a:r>
          </a:p>
          <a:p>
            <a:pPr marL="0" indent="0">
              <a:lnSpc>
                <a:spcPct val="100000"/>
              </a:lnSpc>
              <a:spcBef>
                <a:spcPts val="0"/>
              </a:spcBef>
              <a:spcAft>
                <a:spcPts val="1200"/>
              </a:spcAft>
              <a:buNone/>
              <a:defRPr/>
            </a:pPr>
            <a:endParaRPr lang="en-AU" dirty="0"/>
          </a:p>
        </p:txBody>
      </p:sp>
      <p:pic>
        <p:nvPicPr>
          <p:cNvPr id="4" name="Picture 3" descr="Redesigning Volunteer Jobs Too Big | Wild Aprico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865" y="1524000"/>
            <a:ext cx="3743324" cy="2495550"/>
          </a:xfrm>
          <a:prstGeom prst="rect">
            <a:avLst/>
          </a:prstGeom>
        </p:spPr>
      </p:pic>
    </p:spTree>
    <p:extLst>
      <p:ext uri="{BB962C8B-B14F-4D97-AF65-F5344CB8AC3E}">
        <p14:creationId xmlns:p14="http://schemas.microsoft.com/office/powerpoint/2010/main" val="323817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55" y="155400"/>
            <a:ext cx="11838209" cy="6480000"/>
          </a:xfrm>
          <a:prstGeom prst="rect">
            <a:avLst/>
          </a:prstGeom>
        </p:spPr>
      </p:pic>
    </p:spTree>
    <p:extLst>
      <p:ext uri="{BB962C8B-B14F-4D97-AF65-F5344CB8AC3E}">
        <p14:creationId xmlns:p14="http://schemas.microsoft.com/office/powerpoint/2010/main" val="231658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0037" y="1523482"/>
            <a:ext cx="10689028" cy="4873358"/>
          </a:xfrm>
        </p:spPr>
        <p:txBody>
          <a:bodyPr>
            <a:noAutofit/>
          </a:bodyPr>
          <a:lstStyle/>
          <a:p>
            <a:pPr marL="0" indent="0" algn="just">
              <a:spcAft>
                <a:spcPts val="600"/>
              </a:spcAft>
              <a:buNone/>
            </a:pPr>
            <a:r>
              <a:rPr lang="en-AU" b="1" dirty="0"/>
              <a:t>Five elements must be proven, beyond reasonable doubt…</a:t>
            </a:r>
          </a:p>
          <a:p>
            <a:pPr marL="971550" lvl="1" indent="-514350" algn="just">
              <a:spcAft>
                <a:spcPts val="600"/>
              </a:spcAft>
              <a:buFont typeface="+mj-lt"/>
              <a:buAutoNum type="arabicPeriod"/>
            </a:pPr>
            <a:r>
              <a:rPr lang="en-AU" sz="2800" dirty="0"/>
              <a:t>Person had a health and safety duty as a PCBU</a:t>
            </a:r>
          </a:p>
          <a:p>
            <a:pPr marL="971550" lvl="1" indent="-514350" algn="just">
              <a:spcAft>
                <a:spcPts val="600"/>
              </a:spcAft>
              <a:buFont typeface="+mj-lt"/>
              <a:buAutoNum type="arabicPeriod"/>
            </a:pPr>
            <a:r>
              <a:rPr lang="en-AU" sz="2800" dirty="0"/>
              <a:t>Caused death of an individual through an act or omission</a:t>
            </a:r>
          </a:p>
          <a:p>
            <a:pPr marL="971550" lvl="1" indent="-514350" algn="just">
              <a:spcAft>
                <a:spcPts val="600"/>
              </a:spcAft>
              <a:buFont typeface="+mj-lt"/>
              <a:buAutoNum type="arabicPeriod"/>
            </a:pPr>
            <a:r>
              <a:rPr lang="en-AU" sz="2800" dirty="0"/>
              <a:t>Failed to comply with their health and safety duty</a:t>
            </a:r>
          </a:p>
          <a:p>
            <a:pPr marL="971550" lvl="1" indent="-514350" algn="just">
              <a:spcAft>
                <a:spcPts val="600"/>
              </a:spcAft>
              <a:buClr>
                <a:schemeClr val="tx1"/>
              </a:buClr>
              <a:buFont typeface="+mj-lt"/>
              <a:buAutoNum type="arabicPeriod"/>
            </a:pPr>
            <a:r>
              <a:rPr lang="en-AU" sz="2800" dirty="0">
                <a:solidFill>
                  <a:srgbClr val="A02A1D"/>
                </a:solidFill>
              </a:rPr>
              <a:t>Knew</a:t>
            </a:r>
            <a:r>
              <a:rPr lang="en-AU" sz="2800" dirty="0"/>
              <a:t> it was likely to cause death or serious harm of the individual</a:t>
            </a:r>
          </a:p>
          <a:p>
            <a:pPr marL="971550" lvl="1" indent="-514350" algn="just">
              <a:spcAft>
                <a:spcPts val="600"/>
              </a:spcAft>
              <a:buClr>
                <a:schemeClr val="tx1"/>
              </a:buClr>
              <a:buFont typeface="+mj-lt"/>
              <a:buAutoNum type="arabicPeriod"/>
            </a:pPr>
            <a:r>
              <a:rPr lang="en-AU" sz="2800" dirty="0">
                <a:solidFill>
                  <a:srgbClr val="A02A1D"/>
                </a:solidFill>
              </a:rPr>
              <a:t>Disregarded</a:t>
            </a:r>
            <a:r>
              <a:rPr lang="en-AU" sz="2800" dirty="0"/>
              <a:t> likelihood of death or serious harm</a:t>
            </a:r>
          </a:p>
          <a:p>
            <a:pPr marL="0" indent="0">
              <a:spcAft>
                <a:spcPts val="600"/>
              </a:spcAft>
              <a:buNone/>
            </a:pPr>
            <a:br>
              <a:rPr lang="en-AU" b="1" i="1" dirty="0"/>
            </a:br>
            <a:r>
              <a:rPr lang="en-AU" b="1" dirty="0">
                <a:solidFill>
                  <a:srgbClr val="006B6E"/>
                </a:solidFill>
              </a:rPr>
              <a:t>Officer:</a:t>
            </a:r>
            <a:r>
              <a:rPr lang="en-AU" dirty="0">
                <a:solidFill>
                  <a:srgbClr val="006B6E"/>
                </a:solidFill>
              </a:rPr>
              <a:t> </a:t>
            </a:r>
            <a:r>
              <a:rPr lang="en-AU" dirty="0"/>
              <a:t>Must prove the PCBU’s conduct was due to the </a:t>
            </a:r>
            <a:br>
              <a:rPr lang="en-AU" dirty="0"/>
            </a:br>
            <a:r>
              <a:rPr lang="en-AU" dirty="0"/>
              <a:t>officer’s neglect, consent or connivance.</a:t>
            </a:r>
          </a:p>
        </p:txBody>
      </p:sp>
      <p:sp>
        <p:nvSpPr>
          <p:cNvPr id="4" name="Title 1"/>
          <p:cNvSpPr txBox="1">
            <a:spLocks/>
          </p:cNvSpPr>
          <p:nvPr/>
        </p:nvSpPr>
        <p:spPr>
          <a:xfrm>
            <a:off x="830037" y="600917"/>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Industrial manslaughter – crime (s.30A)</a:t>
            </a:r>
            <a:endParaRPr kumimoji="0" lang="en-AU" sz="3600" b="1" i="0" u="none" strike="noStrike" kern="1200" cap="none" spc="0" normalizeH="0" baseline="0" noProof="0" dirty="0">
              <a:ln>
                <a:noFill/>
              </a:ln>
              <a:solidFill>
                <a:srgbClr val="983222"/>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830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693" y="1421047"/>
            <a:ext cx="3486001" cy="4931007"/>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2188" y="1421047"/>
            <a:ext cx="3486003" cy="4931007"/>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861621" y="591836"/>
            <a:ext cx="935354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mn-ea"/>
                <a:cs typeface="+mn-cs"/>
              </a:rPr>
              <a:t>Publications - Interpretive Guidelines and Guides</a:t>
            </a:r>
          </a:p>
        </p:txBody>
      </p:sp>
    </p:spTree>
    <p:extLst>
      <p:ext uri="{BB962C8B-B14F-4D97-AF65-F5344CB8AC3E}">
        <p14:creationId xmlns:p14="http://schemas.microsoft.com/office/powerpoint/2010/main" val="405897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Stay in touch</a:t>
            </a:r>
          </a:p>
        </p:txBody>
      </p:sp>
      <p:pic>
        <p:nvPicPr>
          <p:cNvPr id="11" name="Content Placeholder 11">
            <a:extLst>
              <a:ext uri="{FF2B5EF4-FFF2-40B4-BE49-F238E27FC236}">
                <a16:creationId xmlns:a16="http://schemas.microsoft.com/office/drawing/2014/main" id="{F9082442-39AE-2A49-A4E1-467D8024ECBE}"/>
              </a:ext>
            </a:extLst>
          </p:cNvPr>
          <p:cNvPicPr>
            <a:picLocks noGrp="1" noChangeAspect="1"/>
          </p:cNvPicPr>
          <p:nvPr>
            <p:ph sz="half" idx="1"/>
          </p:nvPr>
        </p:nvPicPr>
        <p:blipFill>
          <a:blip r:embed="rId3"/>
          <a:stretch>
            <a:fillRect/>
          </a:stretch>
        </p:blipFill>
        <p:spPr>
          <a:xfrm>
            <a:off x="1142943" y="2569516"/>
            <a:ext cx="540000" cy="540000"/>
          </a:xfrm>
        </p:spPr>
      </p:pic>
      <p:pic>
        <p:nvPicPr>
          <p:cNvPr id="12" name="Content Placeholder 11">
            <a:extLst>
              <a:ext uri="{FF2B5EF4-FFF2-40B4-BE49-F238E27FC236}">
                <a16:creationId xmlns:a16="http://schemas.microsoft.com/office/drawing/2014/main" id="{743CC217-A4DA-2A4C-8050-23E4393DA87E}"/>
              </a:ext>
            </a:extLst>
          </p:cNvPr>
          <p:cNvPicPr>
            <a:picLocks noChangeAspect="1"/>
          </p:cNvPicPr>
          <p:nvPr/>
        </p:nvPicPr>
        <p:blipFill>
          <a:blip r:embed="rId4"/>
          <a:srcRect/>
          <a:stretch/>
        </p:blipFill>
        <p:spPr>
          <a:xfrm>
            <a:off x="1142943" y="4060543"/>
            <a:ext cx="540000" cy="439490"/>
          </a:xfrm>
          <a:prstGeom prst="rect">
            <a:avLst/>
          </a:prstGeom>
        </p:spPr>
      </p:pic>
      <p:pic>
        <p:nvPicPr>
          <p:cNvPr id="13" name="Picture 12">
            <a:extLst>
              <a:ext uri="{FF2B5EF4-FFF2-40B4-BE49-F238E27FC236}">
                <a16:creationId xmlns:a16="http://schemas.microsoft.com/office/drawing/2014/main" id="{FF5544B9-44D5-C14C-9EBE-F6479F571C44}"/>
              </a:ext>
            </a:extLst>
          </p:cNvPr>
          <p:cNvPicPr>
            <a:picLocks noChangeAspect="1"/>
          </p:cNvPicPr>
          <p:nvPr/>
        </p:nvPicPr>
        <p:blipFill>
          <a:blip r:embed="rId5"/>
          <a:stretch>
            <a:fillRect/>
          </a:stretch>
        </p:blipFill>
        <p:spPr>
          <a:xfrm>
            <a:off x="1142943" y="4792408"/>
            <a:ext cx="540000" cy="540000"/>
          </a:xfrm>
          <a:prstGeom prst="rect">
            <a:avLst/>
          </a:prstGeom>
        </p:spPr>
      </p:pic>
      <p:sp>
        <p:nvSpPr>
          <p:cNvPr id="16" name="TextBox 15">
            <a:extLst>
              <a:ext uri="{FF2B5EF4-FFF2-40B4-BE49-F238E27FC236}">
                <a16:creationId xmlns:a16="http://schemas.microsoft.com/office/drawing/2014/main" id="{49851EE9-7AB9-294C-A599-8FE386461D86}"/>
              </a:ext>
            </a:extLst>
          </p:cNvPr>
          <p:cNvSpPr txBox="1"/>
          <p:nvPr/>
        </p:nvSpPr>
        <p:spPr>
          <a:xfrm>
            <a:off x="1864138" y="4800798"/>
            <a:ext cx="24186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WorkSafe</a:t>
            </a: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a:t>
            </a:r>
          </a:p>
        </p:txBody>
      </p:sp>
      <p:sp>
        <p:nvSpPr>
          <p:cNvPr id="17" name="TextBox 16">
            <a:extLst>
              <a:ext uri="{FF2B5EF4-FFF2-40B4-BE49-F238E27FC236}">
                <a16:creationId xmlns:a16="http://schemas.microsoft.com/office/drawing/2014/main" id="{03F72A9A-DD12-B24B-9BDA-A2D1F2D39794}"/>
              </a:ext>
            </a:extLst>
          </p:cNvPr>
          <p:cNvSpPr txBox="1"/>
          <p:nvPr/>
        </p:nvSpPr>
        <p:spPr>
          <a:xfrm>
            <a:off x="838200" y="1476449"/>
            <a:ext cx="103106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Department provides a range of newsletter and information products to keep you up to date.</a:t>
            </a:r>
          </a:p>
        </p:txBody>
      </p:sp>
      <p:pic>
        <p:nvPicPr>
          <p:cNvPr id="3" name="Picture 2" descr="Www Icon Website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943" y="3263579"/>
            <a:ext cx="555000" cy="540000"/>
          </a:xfrm>
          <a:prstGeom prst="rect">
            <a:avLst/>
          </a:prstGeom>
        </p:spPr>
      </p:pic>
      <p:sp>
        <p:nvSpPr>
          <p:cNvPr id="18" name="TextBox 17">
            <a:extLst>
              <a:ext uri="{FF2B5EF4-FFF2-40B4-BE49-F238E27FC236}">
                <a16:creationId xmlns:a16="http://schemas.microsoft.com/office/drawing/2014/main" id="{73E4F090-8A06-F446-9900-C010FE06E580}"/>
              </a:ext>
            </a:extLst>
          </p:cNvPr>
          <p:cNvSpPr txBox="1"/>
          <p:nvPr/>
        </p:nvSpPr>
        <p:spPr>
          <a:xfrm>
            <a:off x="1864138" y="3260321"/>
            <a:ext cx="45720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www.dmirs.wa.gov.au/WHS</a:t>
            </a:r>
          </a:p>
        </p:txBody>
      </p:sp>
      <p:sp>
        <p:nvSpPr>
          <p:cNvPr id="19" name="TextBox 18">
            <a:extLst>
              <a:ext uri="{FF2B5EF4-FFF2-40B4-BE49-F238E27FC236}">
                <a16:creationId xmlns:a16="http://schemas.microsoft.com/office/drawing/2014/main" id="{F53D06AF-C75E-9E42-A90F-30C92F28FCD2}"/>
              </a:ext>
            </a:extLst>
          </p:cNvPr>
          <p:cNvSpPr txBox="1"/>
          <p:nvPr/>
        </p:nvSpPr>
        <p:spPr>
          <a:xfrm>
            <a:off x="1864138" y="4013827"/>
            <a:ext cx="54531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A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dmirs_wa</a:t>
            </a: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A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WorkSafeWA</a:t>
            </a:r>
            <a:endPar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2" descr="Facebook - Free social media icon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972" r="24123"/>
          <a:stretch/>
        </p:blipFill>
        <p:spPr bwMode="auto">
          <a:xfrm>
            <a:off x="6063613" y="4792408"/>
            <a:ext cx="533878" cy="54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9851EE9-7AB9-294C-A599-8FE386461D86}"/>
              </a:ext>
            </a:extLst>
          </p:cNvPr>
          <p:cNvSpPr txBox="1"/>
          <p:nvPr/>
        </p:nvSpPr>
        <p:spPr>
          <a:xfrm>
            <a:off x="6729085" y="4767333"/>
            <a:ext cx="26831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A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WorkSafeWA</a:t>
            </a:r>
            <a:endPar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73E4F090-8A06-F446-9900-C010FE06E580}"/>
              </a:ext>
            </a:extLst>
          </p:cNvPr>
          <p:cNvSpPr txBox="1"/>
          <p:nvPr/>
        </p:nvSpPr>
        <p:spPr>
          <a:xfrm>
            <a:off x="1864138" y="2565573"/>
            <a:ext cx="52758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www.dmirs.wa.gov.au/subscribe</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943" y="5599103"/>
            <a:ext cx="620382" cy="630000"/>
          </a:xfrm>
          <a:prstGeom prst="rect">
            <a:avLst/>
          </a:prstGeom>
        </p:spPr>
      </p:pic>
      <p:sp>
        <p:nvSpPr>
          <p:cNvPr id="22" name="TextBox 21">
            <a:extLst>
              <a:ext uri="{FF2B5EF4-FFF2-40B4-BE49-F238E27FC236}">
                <a16:creationId xmlns:a16="http://schemas.microsoft.com/office/drawing/2014/main" id="{73E4F090-8A06-F446-9900-C010FE06E580}"/>
              </a:ext>
            </a:extLst>
          </p:cNvPr>
          <p:cNvSpPr txBox="1"/>
          <p:nvPr/>
        </p:nvSpPr>
        <p:spPr>
          <a:xfrm>
            <a:off x="1864138" y="5690459"/>
            <a:ext cx="51577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WHSReform@dmirs.wa.gov.au</a:t>
            </a:r>
          </a:p>
        </p:txBody>
      </p:sp>
    </p:spTree>
    <p:extLst>
      <p:ext uri="{BB962C8B-B14F-4D97-AF65-F5344CB8AC3E}">
        <p14:creationId xmlns:p14="http://schemas.microsoft.com/office/powerpoint/2010/main" val="248514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bject 10"/>
          <p:cNvSpPr txBox="1">
            <a:spLocks noGrp="1"/>
          </p:cNvSpPr>
          <p:nvPr>
            <p:ph type="title"/>
          </p:nvPr>
        </p:nvSpPr>
        <p:spPr>
          <a:xfrm>
            <a:off x="870016" y="2607187"/>
            <a:ext cx="5225983" cy="2524409"/>
          </a:xfrm>
          <a:prstGeom prst="rect">
            <a:avLst/>
          </a:prstGeom>
        </p:spPr>
        <p:txBody>
          <a:bodyPr vert="horz" wrap="square" lIns="0" tIns="107315" rIns="0" bIns="0" rtlCol="0">
            <a:spAutoFit/>
          </a:bodyPr>
          <a:lstStyle/>
          <a:p>
            <a:pPr marL="12700">
              <a:lnSpc>
                <a:spcPct val="100000"/>
              </a:lnSpc>
              <a:spcBef>
                <a:spcPts val="844"/>
              </a:spcBef>
            </a:pPr>
            <a:r>
              <a:rPr lang="en-US" spc="5" dirty="0">
                <a:cs typeface="Calibri"/>
              </a:rPr>
              <a:t>Protection for LG Bushfire Brigade Volunteers</a:t>
            </a:r>
            <a:br>
              <a:rPr lang="en-US" spc="5" dirty="0">
                <a:solidFill>
                  <a:srgbClr val="1E5587"/>
                </a:solidFill>
                <a:cs typeface="Calibri"/>
              </a:rPr>
            </a:br>
            <a:endParaRPr lang="en-US" sz="2500" dirty="0">
              <a:solidFill>
                <a:srgbClr val="ECB600"/>
              </a:solidFill>
              <a:latin typeface="Calibri"/>
              <a:cs typeface="Calibri"/>
            </a:endParaRPr>
          </a:p>
        </p:txBody>
      </p:sp>
      <p:sp>
        <p:nvSpPr>
          <p:cNvPr id="11" name="object 11"/>
          <p:cNvSpPr txBox="1"/>
          <p:nvPr/>
        </p:nvSpPr>
        <p:spPr>
          <a:xfrm>
            <a:off x="870016" y="5589445"/>
            <a:ext cx="3121691" cy="5378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28200"/>
              </a:lnSpc>
              <a:spcBef>
                <a:spcPts val="100"/>
              </a:spcBef>
              <a:spcAft>
                <a:spcPts val="0"/>
              </a:spcAft>
              <a:buClrTx/>
              <a:buSzTx/>
              <a:buFontTx/>
              <a:buNone/>
              <a:tabLst/>
              <a:defRPr/>
            </a:pPr>
            <a:r>
              <a:rPr kumimoji="0" sz="1300" b="1" i="0" u="none" strike="noStrike" kern="1200" cap="none" spc="-10" normalizeH="0" baseline="0" noProof="0" dirty="0">
                <a:ln>
                  <a:noFill/>
                </a:ln>
                <a:solidFill>
                  <a:srgbClr val="231F20"/>
                </a:solidFill>
                <a:effectLst/>
                <a:uLnTx/>
                <a:uFillTx/>
                <a:latin typeface="Calibri"/>
                <a:ea typeface="+mn-ea"/>
                <a:cs typeface="Calibri"/>
              </a:rPr>
              <a:t>Prepared </a:t>
            </a:r>
            <a:r>
              <a:rPr kumimoji="0" sz="1300" b="1" i="0" u="none" strike="noStrike" kern="1200" cap="none" spc="-5" normalizeH="0" baseline="0" noProof="0" dirty="0">
                <a:ln>
                  <a:noFill/>
                </a:ln>
                <a:solidFill>
                  <a:srgbClr val="231F20"/>
                </a:solidFill>
                <a:effectLst/>
                <a:uLnTx/>
                <a:uFillTx/>
                <a:latin typeface="Calibri"/>
                <a:ea typeface="+mn-ea"/>
                <a:cs typeface="Calibri"/>
              </a:rPr>
              <a:t>by </a:t>
            </a:r>
            <a:r>
              <a:rPr kumimoji="0" lang="en-AU" sz="1300" b="0" i="0" u="none" strike="noStrike" kern="1200" cap="none" spc="-5" normalizeH="0" baseline="0" noProof="0" dirty="0">
                <a:ln>
                  <a:noFill/>
                </a:ln>
                <a:solidFill>
                  <a:srgbClr val="231F20"/>
                </a:solidFill>
                <a:effectLst/>
                <a:uLnTx/>
                <a:uFillTx/>
                <a:latin typeface="Calibri"/>
                <a:ea typeface="+mn-ea"/>
                <a:cs typeface="Calibri"/>
              </a:rPr>
              <a:t>Carrisa Chung</a:t>
            </a:r>
            <a:endParaRPr kumimoji="0" lang="en-AU" sz="1300" b="0" i="0" u="none" strike="noStrike" kern="1200" cap="none" spc="0" normalizeH="0" baseline="0" noProof="0" dirty="0">
              <a:ln>
                <a:noFill/>
              </a:ln>
              <a:solidFill>
                <a:srgbClr val="231F20"/>
              </a:solidFill>
              <a:effectLst/>
              <a:uLnTx/>
              <a:uFillTx/>
              <a:latin typeface="Calibri"/>
              <a:ea typeface="+mn-ea"/>
              <a:cs typeface="Calibri"/>
            </a:endParaRPr>
          </a:p>
          <a:p>
            <a:pPr marL="12700" marR="5080" lvl="0" indent="0" algn="l" defTabSz="914400" rtl="0" eaLnBrk="1" fontAlgn="auto" latinLnBrk="0" hangingPunct="1">
              <a:lnSpc>
                <a:spcPct val="128200"/>
              </a:lnSpc>
              <a:spcBef>
                <a:spcPts val="100"/>
              </a:spcBef>
              <a:spcAft>
                <a:spcPts val="0"/>
              </a:spcAft>
              <a:buClrTx/>
              <a:buSzTx/>
              <a:buFontTx/>
              <a:buNone/>
              <a:tabLst/>
              <a:defRPr/>
            </a:pPr>
            <a:r>
              <a:rPr kumimoji="0" lang="en-AU" sz="1300" b="0" i="0" u="none" strike="noStrike" kern="1200" cap="none" spc="0" normalizeH="0" baseline="0" noProof="0" dirty="0">
                <a:ln>
                  <a:noFill/>
                </a:ln>
                <a:solidFill>
                  <a:srgbClr val="231F20"/>
                </a:solidFill>
                <a:effectLst/>
                <a:uLnTx/>
                <a:uFillTx/>
                <a:latin typeface="Calibri"/>
                <a:ea typeface="+mn-ea"/>
                <a:cs typeface="Calibri"/>
              </a:rPr>
              <a:t>February 2022</a:t>
            </a:r>
            <a:endParaRPr kumimoji="0" sz="1300" b="0" i="0" u="none" strike="noStrike" kern="1200" cap="none" spc="0" normalizeH="0" baseline="0" noProof="0" dirty="0">
              <a:ln>
                <a:noFill/>
              </a:ln>
              <a:solidFill>
                <a:srgbClr val="231F20"/>
              </a:solidFill>
              <a:effectLst/>
              <a:uLnTx/>
              <a:uFillTx/>
              <a:latin typeface="Calibri"/>
              <a:ea typeface="+mn-ea"/>
              <a:cs typeface="Calibri"/>
            </a:endParaRPr>
          </a:p>
        </p:txBody>
      </p:sp>
      <p:pic>
        <p:nvPicPr>
          <p:cNvPr id="13" name="Picture 12">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7" y="846557"/>
            <a:ext cx="2556981" cy="130278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729905" y="457200"/>
            <a:ext cx="8337895" cy="726440"/>
          </a:xfrm>
          <a:prstGeom prst="rect">
            <a:avLst/>
          </a:prstGeom>
        </p:spPr>
        <p:txBody>
          <a:bodyPr vert="horz" wrap="square" lIns="0" tIns="12700" rIns="0" bIns="0" rtlCol="0">
            <a:spAutoFit/>
          </a:bodyPr>
          <a:lstStyle/>
          <a:p>
            <a:pPr marL="12700">
              <a:lnSpc>
                <a:spcPct val="100000"/>
              </a:lnSpc>
              <a:spcBef>
                <a:spcPts val="100"/>
              </a:spcBef>
            </a:pPr>
            <a:r>
              <a:rPr lang="en-US" sz="4600" spc="-85" dirty="0">
                <a:solidFill>
                  <a:srgbClr val="1E5587"/>
                </a:solidFill>
              </a:rPr>
              <a:t>Personal Injury</a:t>
            </a:r>
            <a:endParaRPr lang="en-US" dirty="0"/>
          </a:p>
        </p:txBody>
      </p:sp>
      <p:sp>
        <p:nvSpPr>
          <p:cNvPr id="2" name="TextBox 1"/>
          <p:cNvSpPr txBox="1"/>
          <p:nvPr/>
        </p:nvSpPr>
        <p:spPr>
          <a:xfrm>
            <a:off x="706094" y="1530351"/>
            <a:ext cx="8821954" cy="323165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Benefits identical to the </a:t>
            </a:r>
            <a:r>
              <a:rPr kumimoji="0" lang="en-GB" sz="2800" b="0" i="1" u="none" strike="noStrike" kern="1200" cap="none" spc="0" normalizeH="0" baseline="0" noProof="0" dirty="0">
                <a:ln>
                  <a:noFill/>
                </a:ln>
                <a:solidFill>
                  <a:srgbClr val="143858"/>
                </a:solidFill>
                <a:effectLst/>
                <a:uLnTx/>
                <a:uFillTx/>
                <a:latin typeface="Calibri"/>
                <a:ea typeface="+mn-ea"/>
                <a:cs typeface="Calibri"/>
              </a:rPr>
              <a:t>Workers Compensation Injury Management Act 1981</a:t>
            </a:r>
            <a:r>
              <a:rPr kumimoji="0" lang="en-GB" sz="2800" b="0" i="0" u="none" strike="noStrike" kern="1200" cap="none" spc="0" normalizeH="0" baseline="0" noProof="0" dirty="0">
                <a:ln>
                  <a:noFill/>
                </a:ln>
                <a:solidFill>
                  <a:srgbClr val="143858"/>
                </a:solidFill>
                <a:effectLst/>
                <a:uLnTx/>
                <a:uFillTx/>
                <a:latin typeface="Calibri"/>
                <a:ea typeface="+mn-ea"/>
                <a:cs typeface="Calibri"/>
              </a:rPr>
              <a:t> schedule of benefits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143858"/>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Injury Management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143858"/>
                </a:solidFill>
                <a:effectLst/>
                <a:uLnTx/>
                <a:uFillTx/>
                <a:latin typeface="Calibri"/>
                <a:ea typeface="+mn-lt"/>
                <a:cs typeface="Calibri"/>
              </a:rPr>
              <a:t> </a:t>
            </a:r>
            <a:endParaRPr kumimoji="0" lang="en-GB" sz="2800" b="0" i="1" u="none" strike="noStrike" kern="1200" cap="none" spc="0" normalizeH="0" baseline="0" noProof="0" dirty="0">
              <a:ln>
                <a:noFill/>
              </a:ln>
              <a:solidFill>
                <a:srgbClr val="143858"/>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Return to Work/Pre-injury duties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p:txBody>
      </p:sp>
    </p:spTree>
    <p:extLst>
      <p:ext uri="{BB962C8B-B14F-4D97-AF65-F5344CB8AC3E}">
        <p14:creationId xmlns:p14="http://schemas.microsoft.com/office/powerpoint/2010/main" val="404854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sp>
        <p:nvSpPr>
          <p:cNvPr id="2" name="Title 1"/>
          <p:cNvSpPr>
            <a:spLocks noGrp="1"/>
          </p:cNvSpPr>
          <p:nvPr>
            <p:ph type="title"/>
          </p:nvPr>
        </p:nvSpPr>
        <p:spPr>
          <a:xfrm>
            <a:off x="527382" y="365787"/>
            <a:ext cx="10949332" cy="1143000"/>
          </a:xfrm>
        </p:spPr>
        <p:txBody>
          <a:bodyPr>
            <a:normAutofit/>
          </a:bodyPr>
          <a:lstStyle/>
          <a:p>
            <a:r>
              <a:rPr lang="en-AU" sz="3600" dirty="0">
                <a:latin typeface="Arial" panose="020B0604020202020204" pitchFamily="34" charset="0"/>
                <a:cs typeface="Arial" panose="020B0604020202020204" pitchFamily="34" charset="0"/>
              </a:rPr>
              <a:t>Acknowledgement of Traditional Owners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4413" y="1508787"/>
            <a:ext cx="2400267" cy="4836539"/>
          </a:xfrm>
        </p:spPr>
      </p:pic>
      <p:sp>
        <p:nvSpPr>
          <p:cNvPr id="6" name="Rectangle 5"/>
          <p:cNvSpPr/>
          <p:nvPr/>
        </p:nvSpPr>
        <p:spPr>
          <a:xfrm>
            <a:off x="633068" y="1508788"/>
            <a:ext cx="6096000" cy="2965364"/>
          </a:xfrm>
          <a:prstGeom prst="rect">
            <a:avLst/>
          </a:prstGeom>
        </p:spPr>
        <p:txBody>
          <a:bodyPr>
            <a:spAutoFit/>
          </a:bodyPr>
          <a:lstStyle/>
          <a:p>
            <a:r>
              <a:rPr lang="en-AU" sz="2667" dirty="0">
                <a:latin typeface="Arial" panose="020B0604020202020204" pitchFamily="34" charset="0"/>
                <a:cs typeface="Arial" panose="020B0604020202020204" pitchFamily="34" charset="0"/>
              </a:rPr>
              <a:t>WALGA would like to acknowledge the many traditional owners of the land on which we work throughout Western Australia. </a:t>
            </a:r>
          </a:p>
          <a:p>
            <a:endParaRPr lang="en-AU" sz="2667" dirty="0">
              <a:latin typeface="Arial" panose="020B0604020202020204" pitchFamily="34" charset="0"/>
              <a:cs typeface="Arial" panose="020B0604020202020204" pitchFamily="34" charset="0"/>
            </a:endParaRPr>
          </a:p>
          <a:p>
            <a:r>
              <a:rPr lang="en-AU" sz="2667" dirty="0">
                <a:latin typeface="Arial" panose="020B0604020202020204" pitchFamily="34" charset="0"/>
                <a:cs typeface="Arial" panose="020B0604020202020204" pitchFamily="34" charset="0"/>
              </a:rPr>
              <a:t>We pay our respects to their Elders, past and present. </a:t>
            </a:r>
          </a:p>
        </p:txBody>
      </p:sp>
      <p:sp>
        <p:nvSpPr>
          <p:cNvPr id="7" name="TextBox 6"/>
          <p:cNvSpPr txBox="1"/>
          <p:nvPr/>
        </p:nvSpPr>
        <p:spPr>
          <a:xfrm>
            <a:off x="527382" y="5733256"/>
            <a:ext cx="5952661" cy="502573"/>
          </a:xfrm>
          <a:prstGeom prst="rect">
            <a:avLst/>
          </a:prstGeom>
          <a:noFill/>
        </p:spPr>
        <p:txBody>
          <a:bodyPr wrap="square" rtlCol="0">
            <a:spAutoFit/>
          </a:bodyPr>
          <a:lstStyle/>
          <a:p>
            <a:r>
              <a:rPr lang="en-AU" sz="1333" i="1" dirty="0">
                <a:solidFill>
                  <a:srgbClr val="D8AF19"/>
                </a:solidFill>
                <a:latin typeface="Arial" panose="020B0604020202020204" pitchFamily="34" charset="0"/>
                <a:cs typeface="Arial" panose="020B0604020202020204" pitchFamily="34" charset="0"/>
              </a:rPr>
              <a:t>Pictured right: Artwork by Jade Dolman, a young </a:t>
            </a:r>
            <a:r>
              <a:rPr lang="en-AU" sz="1333" i="1" dirty="0" err="1">
                <a:solidFill>
                  <a:srgbClr val="D8AF19"/>
                </a:solidFill>
                <a:latin typeface="Arial" panose="020B0604020202020204" pitchFamily="34" charset="0"/>
                <a:cs typeface="Arial" panose="020B0604020202020204" pitchFamily="34" charset="0"/>
              </a:rPr>
              <a:t>Whadjuk</a:t>
            </a:r>
            <a:r>
              <a:rPr lang="en-AU" sz="1333" i="1" dirty="0">
                <a:solidFill>
                  <a:srgbClr val="D8AF19"/>
                </a:solidFill>
                <a:latin typeface="Arial" panose="020B0604020202020204" pitchFamily="34" charset="0"/>
                <a:cs typeface="Arial" panose="020B0604020202020204" pitchFamily="34" charset="0"/>
              </a:rPr>
              <a:t>/</a:t>
            </a:r>
            <a:r>
              <a:rPr lang="en-AU" sz="1333" i="1" dirty="0" err="1">
                <a:solidFill>
                  <a:srgbClr val="D8AF19"/>
                </a:solidFill>
                <a:latin typeface="Arial" panose="020B0604020202020204" pitchFamily="34" charset="0"/>
                <a:cs typeface="Arial" panose="020B0604020202020204" pitchFamily="34" charset="0"/>
              </a:rPr>
              <a:t>Ballardong</a:t>
            </a:r>
            <a:r>
              <a:rPr lang="en-AU" sz="1333" i="1" dirty="0">
                <a:solidFill>
                  <a:srgbClr val="D8AF19"/>
                </a:solidFill>
                <a:latin typeface="Arial" panose="020B0604020202020204" pitchFamily="34" charset="0"/>
                <a:cs typeface="Arial" panose="020B0604020202020204" pitchFamily="34" charset="0"/>
              </a:rPr>
              <a:t> </a:t>
            </a:r>
            <a:r>
              <a:rPr lang="en-AU" sz="1333" i="1" dirty="0" err="1">
                <a:solidFill>
                  <a:srgbClr val="D8AF19"/>
                </a:solidFill>
                <a:latin typeface="Arial" panose="020B0604020202020204" pitchFamily="34" charset="0"/>
                <a:cs typeface="Arial" panose="020B0604020202020204" pitchFamily="34" charset="0"/>
              </a:rPr>
              <a:t>Nyoongar</a:t>
            </a:r>
            <a:r>
              <a:rPr lang="en-AU" sz="1333" i="1" dirty="0">
                <a:solidFill>
                  <a:srgbClr val="D8AF19"/>
                </a:solidFill>
                <a:latin typeface="Arial" panose="020B0604020202020204" pitchFamily="34" charset="0"/>
                <a:cs typeface="Arial" panose="020B0604020202020204" pitchFamily="34" charset="0"/>
              </a:rPr>
              <a:t>, Eastern Arrernte, Irish woman from Perth.</a:t>
            </a:r>
          </a:p>
        </p:txBody>
      </p:sp>
      <p:cxnSp>
        <p:nvCxnSpPr>
          <p:cNvPr id="8" name="Straight Connector 7"/>
          <p:cNvCxnSpPr/>
          <p:nvPr/>
        </p:nvCxnSpPr>
        <p:spPr>
          <a:xfrm>
            <a:off x="633069" y="1220755"/>
            <a:ext cx="86312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80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07185"/>
            <a:ext cx="7658974" cy="6463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p:txBody>
      </p:sp>
      <p:sp>
        <p:nvSpPr>
          <p:cNvPr id="5" name="Title 4"/>
          <p:cNvSpPr>
            <a:spLocks noGrp="1"/>
          </p:cNvSpPr>
          <p:nvPr>
            <p:ph type="title"/>
          </p:nvPr>
        </p:nvSpPr>
        <p:spPr/>
        <p:txBody>
          <a:bodyPr>
            <a:normAutofit/>
          </a:bodyPr>
          <a:lstStyle/>
          <a:p>
            <a:r>
              <a:rPr lang="en-GB" dirty="0"/>
              <a:t>Statutory Liability</a:t>
            </a:r>
            <a:br>
              <a:rPr lang="en-GB" dirty="0"/>
            </a:br>
            <a:r>
              <a:rPr lang="en-GB" sz="2400" dirty="0"/>
              <a:t>(innocent breach of statutes)</a:t>
            </a:r>
          </a:p>
        </p:txBody>
      </p:sp>
      <p:sp>
        <p:nvSpPr>
          <p:cNvPr id="6" name="TextBox 5"/>
          <p:cNvSpPr txBox="1"/>
          <p:nvPr/>
        </p:nvSpPr>
        <p:spPr>
          <a:xfrm>
            <a:off x="381000" y="1750159"/>
            <a:ext cx="7658974" cy="23698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Emergency Defence Costs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143858"/>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Work Health and Safety Defence Costs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143858"/>
                </a:solidFill>
                <a:effectLst/>
                <a:uLnTx/>
                <a:uFillTx/>
                <a:latin typeface="Calibri"/>
                <a:ea typeface="+mn-lt"/>
                <a:cs typeface="Calibri"/>
              </a:rPr>
              <a:t> </a:t>
            </a:r>
            <a:endParaRPr kumimoji="0" lang="en-GB" sz="2800" b="0" i="0" u="none" strike="noStrike" kern="1200" cap="none" spc="0" normalizeH="0" baseline="0" noProof="0" dirty="0">
              <a:ln>
                <a:noFill/>
              </a:ln>
              <a:solidFill>
                <a:srgbClr val="143858"/>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p:txBody>
      </p:sp>
    </p:spTree>
    <p:extLst>
      <p:ext uri="{BB962C8B-B14F-4D97-AF65-F5344CB8AC3E}">
        <p14:creationId xmlns:p14="http://schemas.microsoft.com/office/powerpoint/2010/main" val="85953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29905" y="475454"/>
            <a:ext cx="9351073" cy="689932"/>
          </a:xfrm>
          <a:prstGeom prst="rect">
            <a:avLst/>
          </a:prstGeom>
        </p:spPr>
        <p:txBody>
          <a:bodyPr vert="horz" wrap="square" lIns="0" tIns="12700" rIns="0" bIns="0" rtlCol="0">
            <a:spAutoFit/>
          </a:bodyPr>
          <a:lstStyle/>
          <a:p>
            <a:pPr marL="12700">
              <a:lnSpc>
                <a:spcPct val="100000"/>
              </a:lnSpc>
              <a:spcBef>
                <a:spcPts val="100"/>
              </a:spcBef>
            </a:pPr>
            <a:r>
              <a:rPr lang="en-US" dirty="0"/>
              <a:t>Liability </a:t>
            </a:r>
          </a:p>
        </p:txBody>
      </p:sp>
      <p:sp>
        <p:nvSpPr>
          <p:cNvPr id="27" name="TextBox 26"/>
          <p:cNvSpPr txBox="1"/>
          <p:nvPr/>
        </p:nvSpPr>
        <p:spPr>
          <a:xfrm>
            <a:off x="729904" y="4273551"/>
            <a:ext cx="4072641" cy="95410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Third party Personal Injury</a:t>
            </a: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p:txBody>
      </p:sp>
      <p:pic>
        <p:nvPicPr>
          <p:cNvPr id="2" name="Picture 1"/>
          <p:cNvPicPr>
            <a:picLocks noChangeAspect="1"/>
          </p:cNvPicPr>
          <p:nvPr/>
        </p:nvPicPr>
        <p:blipFill>
          <a:blip r:embed="rId2"/>
          <a:stretch>
            <a:fillRect/>
          </a:stretch>
        </p:blipFill>
        <p:spPr>
          <a:xfrm>
            <a:off x="729904" y="1441894"/>
            <a:ext cx="4072641" cy="2700338"/>
          </a:xfrm>
          <a:prstGeom prst="rect">
            <a:avLst/>
          </a:prstGeom>
        </p:spPr>
      </p:pic>
      <p:pic>
        <p:nvPicPr>
          <p:cNvPr id="4" name="Picture 3"/>
          <p:cNvPicPr>
            <a:picLocks noChangeAspect="1"/>
          </p:cNvPicPr>
          <p:nvPr/>
        </p:nvPicPr>
        <p:blipFill>
          <a:blip r:embed="rId3"/>
          <a:stretch>
            <a:fillRect/>
          </a:stretch>
        </p:blipFill>
        <p:spPr>
          <a:xfrm>
            <a:off x="5405441" y="2816880"/>
            <a:ext cx="4799653" cy="2248896"/>
          </a:xfrm>
          <a:prstGeom prst="rect">
            <a:avLst/>
          </a:prstGeom>
        </p:spPr>
      </p:pic>
      <p:sp>
        <p:nvSpPr>
          <p:cNvPr id="6" name="TextBox 5"/>
          <p:cNvSpPr txBox="1"/>
          <p:nvPr/>
        </p:nvSpPr>
        <p:spPr>
          <a:xfrm>
            <a:off x="5628040" y="5350769"/>
            <a:ext cx="4072641" cy="95410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3858"/>
                </a:solidFill>
                <a:effectLst/>
                <a:uLnTx/>
                <a:uFillTx/>
                <a:latin typeface="Calibri"/>
                <a:ea typeface="+mn-ea"/>
                <a:cs typeface="Calibri"/>
              </a:rPr>
              <a:t>Third party Property Damage</a:t>
            </a: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p:txBody>
      </p:sp>
    </p:spTree>
    <p:extLst>
      <p:ext uri="{BB962C8B-B14F-4D97-AF65-F5344CB8AC3E}">
        <p14:creationId xmlns:p14="http://schemas.microsoft.com/office/powerpoint/2010/main" val="26491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29905" y="460065"/>
            <a:ext cx="9351073" cy="720710"/>
          </a:xfrm>
          <a:prstGeom prst="rect">
            <a:avLst/>
          </a:prstGeom>
        </p:spPr>
        <p:txBody>
          <a:bodyPr vert="horz" wrap="square" lIns="0" tIns="12700" rIns="0" bIns="0" rtlCol="0">
            <a:spAutoFit/>
          </a:bodyPr>
          <a:lstStyle/>
          <a:p>
            <a:pPr marL="12700">
              <a:lnSpc>
                <a:spcPct val="100000"/>
              </a:lnSpc>
              <a:spcBef>
                <a:spcPts val="100"/>
              </a:spcBef>
            </a:pPr>
            <a:r>
              <a:rPr lang="en-US" sz="4600" spc="-85" dirty="0">
                <a:solidFill>
                  <a:srgbClr val="1E5587"/>
                </a:solidFill>
              </a:rPr>
              <a:t>So what you should be considering now</a:t>
            </a:r>
            <a:endParaRPr lang="en-US" dirty="0"/>
          </a:p>
        </p:txBody>
      </p:sp>
      <p:sp>
        <p:nvSpPr>
          <p:cNvPr id="2" name="TextBox 1"/>
          <p:cNvSpPr txBox="1"/>
          <p:nvPr/>
        </p:nvSpPr>
        <p:spPr>
          <a:xfrm>
            <a:off x="729905" y="1180775"/>
            <a:ext cx="10717680" cy="48013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Where reasonable and practicable for a local government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4385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1. Ensure volunteer work areas are free of hazards;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4385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2. Ensure that volunteers understand their duties and responsibilities;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3. Develop policies and procedures governing on-boarding, screening, training guides and supervision of volunteers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4385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4. Allow sufficient resources to ensure the effective management and development of bushfire brigade volunteers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4385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5. Communicate and consult with volunteers on occupational safety and health issues;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4385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43858"/>
                </a:solidFill>
                <a:effectLst/>
                <a:uLnTx/>
                <a:uFillTx/>
                <a:latin typeface="Calibri"/>
                <a:ea typeface="+mn-ea"/>
                <a:cs typeface="+mn-cs"/>
              </a:rPr>
              <a:t>6. The provision to induct and train/instruct volunteers in their 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858"/>
              </a:solidFill>
              <a:effectLst/>
              <a:uLnTx/>
              <a:uFillTx/>
              <a:latin typeface="Calibri"/>
              <a:ea typeface="+mn-ea"/>
              <a:cs typeface="Calibri"/>
            </a:endParaRPr>
          </a:p>
        </p:txBody>
      </p:sp>
    </p:spTree>
    <p:extLst>
      <p:ext uri="{BB962C8B-B14F-4D97-AF65-F5344CB8AC3E}">
        <p14:creationId xmlns:p14="http://schemas.microsoft.com/office/powerpoint/2010/main" val="3056930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677598" y="2488829"/>
            <a:ext cx="4656401" cy="1708150"/>
          </a:xfrm>
          <a:prstGeom prst="rect">
            <a:avLst/>
          </a:prstGeom>
        </p:spPr>
        <p:txBody>
          <a:bodyPr vert="horz" wrap="square" lIns="0" tIns="144780" rIns="0" bIns="0" rtlCol="0">
            <a:spAutoFit/>
          </a:bodyPr>
          <a:lstStyle/>
          <a:p>
            <a:pPr marL="12700" marR="5080">
              <a:lnSpc>
                <a:spcPts val="6120"/>
              </a:lnSpc>
              <a:spcBef>
                <a:spcPts val="1140"/>
              </a:spcBef>
            </a:pPr>
            <a:r>
              <a:rPr spc="5">
                <a:solidFill>
                  <a:srgbClr val="1E5587"/>
                </a:solidFill>
              </a:rPr>
              <a:t>Thank </a:t>
            </a:r>
            <a:r>
              <a:rPr spc="-5">
                <a:solidFill>
                  <a:srgbClr val="1E5587"/>
                </a:solidFill>
              </a:rPr>
              <a:t>you</a:t>
            </a:r>
            <a:br>
              <a:rPr lang="en-AU" spc="-5">
                <a:solidFill>
                  <a:srgbClr val="1E5587"/>
                </a:solidFill>
              </a:rPr>
            </a:br>
            <a:r>
              <a:rPr spc="-20">
                <a:solidFill>
                  <a:srgbClr val="1E5587"/>
                </a:solidFill>
              </a:rPr>
              <a:t>for </a:t>
            </a:r>
            <a:r>
              <a:rPr>
                <a:solidFill>
                  <a:srgbClr val="1E5587"/>
                </a:solidFill>
              </a:rPr>
              <a:t>your</a:t>
            </a:r>
            <a:r>
              <a:rPr spc="-275">
                <a:solidFill>
                  <a:srgbClr val="1E5587"/>
                </a:solidFill>
              </a:rPr>
              <a:t> </a:t>
            </a:r>
            <a:r>
              <a:rPr spc="-5">
                <a:solidFill>
                  <a:srgbClr val="1E5587"/>
                </a:solidFill>
              </a:rPr>
              <a:t>time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19403" y="2372883"/>
            <a:ext cx="10849205" cy="2712301"/>
          </a:xfrm>
        </p:spPr>
        <p:txBody>
          <a:bodyPr>
            <a:noAutofit/>
          </a:bodyPr>
          <a:lstStyle>
            <a:lvl1pPr algn="l">
              <a:defRPr sz="4500" b="0">
                <a:solidFill>
                  <a:srgbClr val="205686"/>
                </a:solidFill>
                <a:latin typeface="Arial" panose="020B0604020202020204" pitchFamily="34" charset="0"/>
                <a:cs typeface="Arial" panose="020B0604020202020204" pitchFamily="34" charset="0"/>
              </a:defRPr>
            </a:lvl1pPr>
          </a:lstStyle>
          <a:p>
            <a:r>
              <a:rPr lang="en-US" b="1" dirty="0"/>
              <a:t>Q&amp;A</a:t>
            </a:r>
            <a:endParaRPr lang="en-AU" b="1" dirty="0"/>
          </a:p>
        </p:txBody>
      </p:sp>
      <p:cxnSp>
        <p:nvCxnSpPr>
          <p:cNvPr id="7" name="Straight Connector 6"/>
          <p:cNvCxnSpPr/>
          <p:nvPr/>
        </p:nvCxnSpPr>
        <p:spPr>
          <a:xfrm>
            <a:off x="719403" y="5157192"/>
            <a:ext cx="10849205" cy="0"/>
          </a:xfrm>
          <a:prstGeom prst="line">
            <a:avLst/>
          </a:prstGeom>
          <a:ln w="12700">
            <a:solidFill>
              <a:srgbClr val="205686"/>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pic>
        <p:nvPicPr>
          <p:cNvPr id="6" name="Picture 5">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7" y="846557"/>
            <a:ext cx="2556981" cy="1302782"/>
          </a:xfrm>
          <a:prstGeom prst="rect">
            <a:avLst/>
          </a:prstGeom>
        </p:spPr>
      </p:pic>
    </p:spTree>
    <p:extLst>
      <p:ext uri="{BB962C8B-B14F-4D97-AF65-F5344CB8AC3E}">
        <p14:creationId xmlns:p14="http://schemas.microsoft.com/office/powerpoint/2010/main" val="3469944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19403" y="2372883"/>
            <a:ext cx="10849205" cy="2712301"/>
          </a:xfrm>
        </p:spPr>
        <p:txBody>
          <a:bodyPr>
            <a:noAutofit/>
          </a:bodyPr>
          <a:lstStyle>
            <a:lvl1pPr algn="l">
              <a:defRPr sz="4500" b="0">
                <a:solidFill>
                  <a:srgbClr val="205686"/>
                </a:solidFill>
                <a:latin typeface="Arial" panose="020B0604020202020204" pitchFamily="34" charset="0"/>
                <a:cs typeface="Arial" panose="020B0604020202020204" pitchFamily="34" charset="0"/>
              </a:defRPr>
            </a:lvl1pPr>
          </a:lstStyle>
          <a:p>
            <a:r>
              <a:rPr lang="en-AU" b="1" dirty="0"/>
              <a:t>Andrea </a:t>
            </a:r>
            <a:r>
              <a:rPr lang="en-AU" b="1" dirty="0" err="1"/>
              <a:t>Dinse</a:t>
            </a:r>
            <a:r>
              <a:rPr lang="en-AU" b="1" dirty="0"/>
              <a:t>, DFES</a:t>
            </a:r>
          </a:p>
        </p:txBody>
      </p:sp>
      <p:cxnSp>
        <p:nvCxnSpPr>
          <p:cNvPr id="7" name="Straight Connector 6"/>
          <p:cNvCxnSpPr/>
          <p:nvPr/>
        </p:nvCxnSpPr>
        <p:spPr>
          <a:xfrm>
            <a:off x="719403" y="5157192"/>
            <a:ext cx="10849205" cy="0"/>
          </a:xfrm>
          <a:prstGeom prst="line">
            <a:avLst/>
          </a:prstGeom>
          <a:ln w="12700">
            <a:solidFill>
              <a:srgbClr val="205686"/>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pic>
        <p:nvPicPr>
          <p:cNvPr id="6" name="Picture 5">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7" y="846557"/>
            <a:ext cx="2556981" cy="1302782"/>
          </a:xfrm>
          <a:prstGeom prst="rect">
            <a:avLst/>
          </a:prstGeom>
        </p:spPr>
      </p:pic>
      <p:sp>
        <p:nvSpPr>
          <p:cNvPr id="2" name="TextBox 1">
            <a:extLst>
              <a:ext uri="{FF2B5EF4-FFF2-40B4-BE49-F238E27FC236}">
                <a16:creationId xmlns:a16="http://schemas.microsoft.com/office/drawing/2014/main" id="{EEC20090-D40F-4006-8395-570EA1E684AF}"/>
              </a:ext>
            </a:extLst>
          </p:cNvPr>
          <p:cNvSpPr txBox="1"/>
          <p:nvPr/>
        </p:nvSpPr>
        <p:spPr>
          <a:xfrm>
            <a:off x="719403" y="5229201"/>
            <a:ext cx="4206240" cy="369332"/>
          </a:xfrm>
          <a:prstGeom prst="rect">
            <a:avLst/>
          </a:prstGeom>
          <a:noFill/>
        </p:spPr>
        <p:txBody>
          <a:bodyPr wrap="square" rtlCol="0">
            <a:spAutoFit/>
          </a:bodyPr>
          <a:lstStyle/>
          <a:p>
            <a:r>
              <a:rPr lang="en-AU" dirty="0">
                <a:hlinkClick r:id="rId4"/>
              </a:rPr>
              <a:t>https://volunteerhub.dfes.wa.gov.au/logon</a:t>
            </a:r>
            <a:r>
              <a:rPr lang="en-AU" dirty="0"/>
              <a:t> </a:t>
            </a:r>
          </a:p>
        </p:txBody>
      </p:sp>
    </p:spTree>
    <p:extLst>
      <p:ext uri="{BB962C8B-B14F-4D97-AF65-F5344CB8AC3E}">
        <p14:creationId xmlns:p14="http://schemas.microsoft.com/office/powerpoint/2010/main" val="105278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19403" y="2372883"/>
            <a:ext cx="10849205" cy="2712301"/>
          </a:xfrm>
        </p:spPr>
        <p:txBody>
          <a:bodyPr>
            <a:noAutofit/>
          </a:bodyPr>
          <a:lstStyle>
            <a:lvl1pPr algn="l">
              <a:defRPr sz="4500" b="0">
                <a:solidFill>
                  <a:srgbClr val="205686"/>
                </a:solidFill>
                <a:latin typeface="Arial" panose="020B0604020202020204" pitchFamily="34" charset="0"/>
                <a:cs typeface="Arial" panose="020B0604020202020204" pitchFamily="34" charset="0"/>
              </a:defRPr>
            </a:lvl1pPr>
          </a:lstStyle>
          <a:p>
            <a:r>
              <a:rPr lang="en-US" b="1" dirty="0"/>
              <a:t>Q&amp;A</a:t>
            </a:r>
            <a:endParaRPr lang="en-AU" b="1" dirty="0"/>
          </a:p>
        </p:txBody>
      </p:sp>
      <p:cxnSp>
        <p:nvCxnSpPr>
          <p:cNvPr id="7" name="Straight Connector 6"/>
          <p:cNvCxnSpPr/>
          <p:nvPr/>
        </p:nvCxnSpPr>
        <p:spPr>
          <a:xfrm>
            <a:off x="719403" y="5157192"/>
            <a:ext cx="10849205" cy="0"/>
          </a:xfrm>
          <a:prstGeom prst="line">
            <a:avLst/>
          </a:prstGeom>
          <a:ln w="12700">
            <a:solidFill>
              <a:srgbClr val="205686"/>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pic>
        <p:nvPicPr>
          <p:cNvPr id="6" name="Picture 5">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7" y="846557"/>
            <a:ext cx="2556981" cy="1302782"/>
          </a:xfrm>
          <a:prstGeom prst="rect">
            <a:avLst/>
          </a:prstGeom>
        </p:spPr>
      </p:pic>
    </p:spTree>
    <p:extLst>
      <p:ext uri="{BB962C8B-B14F-4D97-AF65-F5344CB8AC3E}">
        <p14:creationId xmlns:p14="http://schemas.microsoft.com/office/powerpoint/2010/main" val="3085350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sp>
        <p:nvSpPr>
          <p:cNvPr id="2" name="Title 1"/>
          <p:cNvSpPr>
            <a:spLocks noGrp="1"/>
          </p:cNvSpPr>
          <p:nvPr>
            <p:ph type="title"/>
          </p:nvPr>
        </p:nvSpPr>
        <p:spPr>
          <a:xfrm>
            <a:off x="527382" y="365787"/>
            <a:ext cx="10949332" cy="1143000"/>
          </a:xfrm>
        </p:spPr>
        <p:txBody>
          <a:bodyPr>
            <a:normAutofit/>
          </a:bodyPr>
          <a:lstStyle/>
          <a:p>
            <a:r>
              <a:rPr lang="en-AU" sz="3733" dirty="0">
                <a:latin typeface="Arial" panose="020B0604020202020204" pitchFamily="34" charset="0"/>
                <a:cs typeface="Arial" panose="020B0604020202020204" pitchFamily="34" charset="0"/>
              </a:rPr>
              <a:t>CONTACTS</a:t>
            </a:r>
          </a:p>
        </p:txBody>
      </p:sp>
      <p:sp>
        <p:nvSpPr>
          <p:cNvPr id="6" name="Rectangle 5"/>
          <p:cNvSpPr/>
          <p:nvPr/>
        </p:nvSpPr>
        <p:spPr>
          <a:xfrm>
            <a:off x="633067" y="1508788"/>
            <a:ext cx="8955070" cy="5078313"/>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Department of Mines, Industrial Regulations, and Safety (DMIRS), Bill Mitchell</a:t>
            </a:r>
          </a:p>
          <a:p>
            <a:r>
              <a:rPr lang="en-AU" i="1" dirty="0">
                <a:latin typeface="Arial" panose="020B0604020202020204" pitchFamily="34" charset="0"/>
                <a:cs typeface="Arial" panose="020B0604020202020204" pitchFamily="34" charset="0"/>
              </a:rPr>
              <a:t>General Manager, Regulatory Support Division </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 +61 8 6251 2306  (e) </a:t>
            </a:r>
            <a:r>
              <a:rPr lang="en-US" dirty="0">
                <a:latin typeface="Arial" panose="020B0604020202020204" pitchFamily="34" charset="0"/>
                <a:cs typeface="Arial" panose="020B0604020202020204" pitchFamily="34" charset="0"/>
                <a:hlinkClick r:id="rId3"/>
              </a:rPr>
              <a:t>bill.mitchell@dmirs.wa.gov.au</a:t>
            </a:r>
            <a:r>
              <a:rPr lang="en-US"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LGIS, Carissa Chung</a:t>
            </a:r>
          </a:p>
          <a:p>
            <a:r>
              <a:rPr lang="en-US" i="1" dirty="0">
                <a:latin typeface="Arial" panose="020B0604020202020204" pitchFamily="34" charset="0"/>
                <a:cs typeface="Arial" panose="020B0604020202020204" pitchFamily="34" charset="0"/>
              </a:rPr>
              <a:t>Portfolio Manager, </a:t>
            </a:r>
            <a:r>
              <a:rPr lang="en-US" i="1" dirty="0" err="1">
                <a:latin typeface="Arial" panose="020B0604020202020204" pitchFamily="34" charset="0"/>
                <a:cs typeface="Arial" panose="020B0604020202020204" pitchFamily="34" charset="0"/>
              </a:rPr>
              <a:t>WorkCare</a:t>
            </a:r>
            <a:r>
              <a:rPr lang="en-US" i="1" dirty="0">
                <a:latin typeface="Arial" panose="020B0604020202020204" pitchFamily="34" charset="0"/>
                <a:cs typeface="Arial" panose="020B0604020202020204" pitchFamily="34" charset="0"/>
              </a:rPr>
              <a:t> Services</a:t>
            </a:r>
          </a:p>
          <a:p>
            <a:r>
              <a:rPr lang="en-US" dirty="0">
                <a:latin typeface="Arial" panose="020B0604020202020204" pitchFamily="34" charset="0"/>
                <a:cs typeface="Arial" panose="020B0604020202020204" pitchFamily="34" charset="0"/>
              </a:rPr>
              <a:t>(p) (e) </a:t>
            </a:r>
            <a:r>
              <a:rPr lang="en-US" dirty="0">
                <a:latin typeface="Arial" panose="020B0604020202020204" pitchFamily="34" charset="0"/>
                <a:cs typeface="Arial" panose="020B0604020202020204" pitchFamily="34" charset="0"/>
                <a:hlinkClick r:id="rId4"/>
              </a:rPr>
              <a:t>carrisa.chung@lgiswa.com.au</a:t>
            </a:r>
            <a:r>
              <a:rPr lang="en-US"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DFES Volunteer Hub, Andrea Dinse</a:t>
            </a:r>
          </a:p>
          <a:p>
            <a:r>
              <a:rPr lang="en-US" i="1" dirty="0">
                <a:latin typeface="Arial" panose="020B0604020202020204" pitchFamily="34" charset="0"/>
                <a:cs typeface="Arial" panose="020B0604020202020204" pitchFamily="34" charset="0"/>
              </a:rPr>
              <a:t>Volunteer Communications Coordinator </a:t>
            </a:r>
          </a:p>
          <a:p>
            <a:r>
              <a:rPr lang="en-US" dirty="0">
                <a:latin typeface="Arial" panose="020B0604020202020204" pitchFamily="34" charset="0"/>
                <a:cs typeface="Arial" panose="020B0604020202020204" pitchFamily="34" charset="0"/>
              </a:rPr>
              <a:t>(p) 9395 9902 (e) </a:t>
            </a:r>
            <a:r>
              <a:rPr lang="en-US" dirty="0">
                <a:latin typeface="Arial" panose="020B0604020202020204" pitchFamily="34" charset="0"/>
                <a:cs typeface="Arial" panose="020B0604020202020204" pitchFamily="34" charset="0"/>
                <a:hlinkClick r:id="rId5"/>
              </a:rPr>
              <a:t>andrea.dinse@dfes.wa.gov.au</a:t>
            </a:r>
            <a:r>
              <a:rPr lang="en-US"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WALGA, Susie Moir</a:t>
            </a:r>
          </a:p>
          <a:p>
            <a:r>
              <a:rPr lang="en-US" i="1" dirty="0">
                <a:latin typeface="Arial" panose="020B0604020202020204" pitchFamily="34" charset="0"/>
                <a:cs typeface="Arial" panose="020B0604020202020204" pitchFamily="34" charset="0"/>
              </a:rPr>
              <a:t>Resilient Communities Policy Manager</a:t>
            </a:r>
          </a:p>
          <a:p>
            <a:r>
              <a:rPr lang="en-US" dirty="0">
                <a:latin typeface="Arial" panose="020B0604020202020204" pitchFamily="34" charset="0"/>
                <a:cs typeface="Arial" panose="020B0604020202020204" pitchFamily="34" charset="0"/>
              </a:rPr>
              <a:t>(p) 9213 2058 (e) </a:t>
            </a:r>
            <a:r>
              <a:rPr lang="en-US" dirty="0">
                <a:latin typeface="Arial" panose="020B0604020202020204" pitchFamily="34" charset="0"/>
                <a:cs typeface="Arial" panose="020B0604020202020204" pitchFamily="34" charset="0"/>
                <a:hlinkClick r:id="rId6"/>
              </a:rPr>
              <a:t>smoir@walga.asn.au</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cxnSp>
        <p:nvCxnSpPr>
          <p:cNvPr id="8" name="Straight Connector 7"/>
          <p:cNvCxnSpPr/>
          <p:nvPr/>
        </p:nvCxnSpPr>
        <p:spPr>
          <a:xfrm>
            <a:off x="633069" y="1220755"/>
            <a:ext cx="86312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6F1DA83-826D-446D-8295-30F40216DF7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8421" y="5285115"/>
            <a:ext cx="2136258" cy="1088424"/>
          </a:xfrm>
          <a:prstGeom prst="rect">
            <a:avLst/>
          </a:prstGeom>
        </p:spPr>
      </p:pic>
    </p:spTree>
    <p:extLst>
      <p:ext uri="{BB962C8B-B14F-4D97-AF65-F5344CB8AC3E}">
        <p14:creationId xmlns:p14="http://schemas.microsoft.com/office/powerpoint/2010/main" val="408813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AE42E9-25B8-4972-ACB5-A1D733C145CA}"/>
              </a:ext>
            </a:extLst>
          </p:cNvPr>
          <p:cNvPicPr>
            <a:picLocks noChangeAspect="1"/>
          </p:cNvPicPr>
          <p:nvPr/>
        </p:nvPicPr>
        <p:blipFill rotWithShape="1">
          <a:blip r:embed="rId2"/>
          <a:srcRect l="2113" t="11791" r="11719" b="2040"/>
          <a:stretch/>
        </p:blipFill>
        <p:spPr>
          <a:xfrm>
            <a:off x="4726061" y="3349620"/>
            <a:ext cx="4008636" cy="2254858"/>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sp>
        <p:nvSpPr>
          <p:cNvPr id="2" name="Title 1"/>
          <p:cNvSpPr>
            <a:spLocks noGrp="1"/>
          </p:cNvSpPr>
          <p:nvPr>
            <p:ph type="title"/>
          </p:nvPr>
        </p:nvSpPr>
        <p:spPr>
          <a:xfrm>
            <a:off x="527382" y="365787"/>
            <a:ext cx="10949332" cy="1143000"/>
          </a:xfrm>
        </p:spPr>
        <p:txBody>
          <a:bodyPr>
            <a:normAutofit/>
          </a:bodyPr>
          <a:lstStyle/>
          <a:p>
            <a:r>
              <a:rPr lang="en-AU" sz="3600" dirty="0">
                <a:latin typeface="Arial" panose="020B0604020202020204" pitchFamily="34" charset="0"/>
                <a:cs typeface="Arial" panose="020B0604020202020204" pitchFamily="34" charset="0"/>
              </a:rPr>
              <a:t>Introduction</a:t>
            </a:r>
          </a:p>
        </p:txBody>
      </p:sp>
      <p:sp>
        <p:nvSpPr>
          <p:cNvPr id="6" name="Rectangle 5"/>
          <p:cNvSpPr/>
          <p:nvPr/>
        </p:nvSpPr>
        <p:spPr>
          <a:xfrm>
            <a:off x="633068" y="1508788"/>
            <a:ext cx="9863482" cy="1969770"/>
          </a:xfrm>
          <a:prstGeom prst="rect">
            <a:avLst/>
          </a:prstGeom>
        </p:spPr>
        <p:txBody>
          <a:bodyPr wrap="square">
            <a:spAutoFit/>
          </a:bodyPr>
          <a:lstStyle/>
          <a:p>
            <a:pPr defTabSz="1219170">
              <a:spcAft>
                <a:spcPts val="400"/>
              </a:spcAft>
            </a:pPr>
            <a:r>
              <a:rPr lang="en-AU" sz="2400" b="1" dirty="0">
                <a:solidFill>
                  <a:prstClr val="black"/>
                </a:solidFill>
                <a:latin typeface="Arial" panose="020B0604020202020204" pitchFamily="34" charset="0"/>
                <a:cs typeface="Arial" panose="020B0604020202020204" pitchFamily="34" charset="0"/>
              </a:rPr>
              <a:t>111 </a:t>
            </a:r>
            <a:r>
              <a:rPr lang="en-AU" sz="2400" dirty="0">
                <a:solidFill>
                  <a:prstClr val="black"/>
                </a:solidFill>
                <a:latin typeface="Arial" panose="020B0604020202020204" pitchFamily="34" charset="0"/>
                <a:cs typeface="Arial" panose="020B0604020202020204" pitchFamily="34" charset="0"/>
              </a:rPr>
              <a:t>Local Governments Manage BFBs</a:t>
            </a:r>
          </a:p>
          <a:p>
            <a:pPr defTabSz="1219170">
              <a:spcAft>
                <a:spcPts val="400"/>
              </a:spcAft>
            </a:pPr>
            <a:r>
              <a:rPr lang="en-AU" sz="2400" b="1" dirty="0">
                <a:solidFill>
                  <a:prstClr val="black"/>
                </a:solidFill>
                <a:latin typeface="Arial" panose="020B0604020202020204" pitchFamily="34" charset="0"/>
                <a:cs typeface="Arial" panose="020B0604020202020204" pitchFamily="34" charset="0"/>
              </a:rPr>
              <a:t>536 </a:t>
            </a:r>
            <a:r>
              <a:rPr lang="en-AU" sz="2400" dirty="0">
                <a:solidFill>
                  <a:prstClr val="black"/>
                </a:solidFill>
                <a:latin typeface="Arial" panose="020B0604020202020204" pitchFamily="34" charset="0"/>
                <a:cs typeface="Arial" panose="020B0604020202020204" pitchFamily="34" charset="0"/>
              </a:rPr>
              <a:t>BFBs</a:t>
            </a:r>
            <a:endParaRPr lang="en-AU" sz="2400" b="1" dirty="0">
              <a:solidFill>
                <a:prstClr val="black"/>
              </a:solidFill>
              <a:latin typeface="Arial" panose="020B0604020202020204" pitchFamily="34" charset="0"/>
              <a:cs typeface="Arial" panose="020B0604020202020204" pitchFamily="34" charset="0"/>
            </a:endParaRPr>
          </a:p>
          <a:p>
            <a:pPr defTabSz="1219170">
              <a:spcAft>
                <a:spcPts val="400"/>
              </a:spcAft>
            </a:pPr>
            <a:r>
              <a:rPr lang="en-AU" sz="2400" b="1" dirty="0">
                <a:solidFill>
                  <a:prstClr val="black"/>
                </a:solidFill>
                <a:latin typeface="Arial" panose="020B0604020202020204" pitchFamily="34" charset="0"/>
                <a:cs typeface="Arial" panose="020B0604020202020204" pitchFamily="34" charset="0"/>
              </a:rPr>
              <a:t>+20,000 </a:t>
            </a:r>
            <a:r>
              <a:rPr lang="en-AU" sz="2400" dirty="0">
                <a:solidFill>
                  <a:prstClr val="black"/>
                </a:solidFill>
                <a:latin typeface="Arial" panose="020B0604020202020204" pitchFamily="34" charset="0"/>
                <a:cs typeface="Arial" panose="020B0604020202020204" pitchFamily="34" charset="0"/>
              </a:rPr>
              <a:t>BFB Volunteers</a:t>
            </a:r>
          </a:p>
          <a:p>
            <a:pPr lvl="0"/>
            <a:endParaRPr lang="en-AU" sz="2000" b="1" dirty="0">
              <a:solidFill>
                <a:prstClr val="black"/>
              </a:solidFill>
              <a:latin typeface="Arial" panose="020B0604020202020204" pitchFamily="34" charset="0"/>
              <a:cs typeface="Arial" panose="020B0604020202020204" pitchFamily="34" charset="0"/>
            </a:endParaRPr>
          </a:p>
          <a:p>
            <a:pPr lvl="0"/>
            <a:endParaRPr lang="en-AU" sz="2000" b="1" dirty="0">
              <a:solidFill>
                <a:srgbClr val="FF0000"/>
              </a:solidFill>
              <a:latin typeface="Arial" panose="020B0604020202020204" pitchFamily="34" charset="0"/>
              <a:cs typeface="Arial" panose="020B0604020202020204" pitchFamily="34" charset="0"/>
            </a:endParaRPr>
          </a:p>
        </p:txBody>
      </p:sp>
      <p:cxnSp>
        <p:nvCxnSpPr>
          <p:cNvPr id="8" name="Straight Connector 7"/>
          <p:cNvCxnSpPr/>
          <p:nvPr/>
        </p:nvCxnSpPr>
        <p:spPr>
          <a:xfrm>
            <a:off x="633069" y="1220755"/>
            <a:ext cx="86312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8421" y="5285115"/>
            <a:ext cx="2136258" cy="1088424"/>
          </a:xfrm>
          <a:prstGeom prst="rect">
            <a:avLst/>
          </a:prstGeom>
        </p:spPr>
      </p:pic>
      <p:grpSp>
        <p:nvGrpSpPr>
          <p:cNvPr id="11" name="Group 10">
            <a:extLst>
              <a:ext uri="{FF2B5EF4-FFF2-40B4-BE49-F238E27FC236}">
                <a16:creationId xmlns:a16="http://schemas.microsoft.com/office/drawing/2014/main" id="{7F2BDB75-505C-4630-90EE-4BA70007F5A0}"/>
              </a:ext>
            </a:extLst>
          </p:cNvPr>
          <p:cNvGrpSpPr/>
          <p:nvPr/>
        </p:nvGrpSpPr>
        <p:grpSpPr>
          <a:xfrm>
            <a:off x="424056" y="3340074"/>
            <a:ext cx="5074448" cy="3121362"/>
            <a:chOff x="579421" y="3456442"/>
            <a:chExt cx="5390329" cy="3415649"/>
          </a:xfrm>
        </p:grpSpPr>
        <p:pic>
          <p:nvPicPr>
            <p:cNvPr id="3" name="Picture 2">
              <a:extLst>
                <a:ext uri="{FF2B5EF4-FFF2-40B4-BE49-F238E27FC236}">
                  <a16:creationId xmlns:a16="http://schemas.microsoft.com/office/drawing/2014/main" id="{F04669A4-9EA8-44FA-91BA-42AB91988C09}"/>
                </a:ext>
              </a:extLst>
            </p:cNvPr>
            <p:cNvPicPr>
              <a:picLocks noChangeAspect="1"/>
            </p:cNvPicPr>
            <p:nvPr/>
          </p:nvPicPr>
          <p:blipFill rotWithShape="1">
            <a:blip r:embed="rId5"/>
            <a:srcRect l="8857" t="27607"/>
            <a:stretch/>
          </p:blipFill>
          <p:spPr>
            <a:xfrm>
              <a:off x="707136" y="3456442"/>
              <a:ext cx="4179896" cy="2490022"/>
            </a:xfrm>
            <a:prstGeom prst="rect">
              <a:avLst/>
            </a:prstGeom>
          </p:spPr>
        </p:pic>
        <p:sp>
          <p:nvSpPr>
            <p:cNvPr id="10" name="Rectangle 9">
              <a:extLst>
                <a:ext uri="{FF2B5EF4-FFF2-40B4-BE49-F238E27FC236}">
                  <a16:creationId xmlns:a16="http://schemas.microsoft.com/office/drawing/2014/main" id="{2DA37A6F-1C9A-439A-9060-2A8FB1F1EDF7}"/>
                </a:ext>
              </a:extLst>
            </p:cNvPr>
            <p:cNvSpPr/>
            <p:nvPr/>
          </p:nvSpPr>
          <p:spPr>
            <a:xfrm>
              <a:off x="579421" y="6063785"/>
              <a:ext cx="5390329" cy="808306"/>
            </a:xfrm>
            <a:prstGeom prst="rect">
              <a:avLst/>
            </a:prstGeom>
          </p:spPr>
          <p:txBody>
            <a:bodyPr wrap="square">
              <a:spAutoFit/>
            </a:bodyPr>
            <a:lstStyle/>
            <a:p>
              <a:pPr lvl="0"/>
              <a:r>
                <a:rPr lang="en-AU" sz="1100" b="1" dirty="0">
                  <a:solidFill>
                    <a:prstClr val="black"/>
                  </a:solidFill>
                  <a:latin typeface="Arial" panose="020B0604020202020204" pitchFamily="34" charset="0"/>
                  <a:cs typeface="Arial" panose="020B0604020202020204" pitchFamily="34" charset="0"/>
                </a:rPr>
                <a:t>Shift change at Bridgetown on Sunday, 6 February. </a:t>
              </a:r>
            </a:p>
            <a:p>
              <a:pPr lvl="0"/>
              <a:r>
                <a:rPr lang="en-AU" sz="1000" dirty="0">
                  <a:solidFill>
                    <a:prstClr val="black"/>
                  </a:solidFill>
                  <a:latin typeface="Arial" panose="020B0604020202020204" pitchFamily="34" charset="0"/>
                  <a:cs typeface="Arial" panose="020B0604020202020204" pitchFamily="34" charset="0"/>
                </a:rPr>
                <a:t>Courtesy of the Vasse Bush Fire Brigade Facebook Page</a:t>
              </a:r>
            </a:p>
            <a:p>
              <a:pPr lvl="0"/>
              <a:endParaRPr lang="en-AU" sz="1000" b="1" dirty="0">
                <a:solidFill>
                  <a:prstClr val="black"/>
                </a:solidFill>
                <a:latin typeface="Arial" panose="020B0604020202020204" pitchFamily="34" charset="0"/>
                <a:cs typeface="Arial" panose="020B0604020202020204" pitchFamily="34" charset="0"/>
              </a:endParaRPr>
            </a:p>
            <a:p>
              <a:pPr lvl="0"/>
              <a:endParaRPr lang="en-AU" sz="1000" b="1" dirty="0">
                <a:solidFill>
                  <a:srgbClr val="FF0000"/>
                </a:solidFill>
                <a:latin typeface="Arial" panose="020B0604020202020204" pitchFamily="34" charset="0"/>
                <a:cs typeface="Arial" panose="020B0604020202020204" pitchFamily="34" charset="0"/>
              </a:endParaRPr>
            </a:p>
          </p:txBody>
        </p:sp>
      </p:grpSp>
      <p:sp>
        <p:nvSpPr>
          <p:cNvPr id="12" name="Rectangle 11">
            <a:extLst>
              <a:ext uri="{FF2B5EF4-FFF2-40B4-BE49-F238E27FC236}">
                <a16:creationId xmlns:a16="http://schemas.microsoft.com/office/drawing/2014/main" id="{7440BE5D-836A-40FB-91F7-99C2C052AAB7}"/>
              </a:ext>
            </a:extLst>
          </p:cNvPr>
          <p:cNvSpPr/>
          <p:nvPr/>
        </p:nvSpPr>
        <p:spPr>
          <a:xfrm>
            <a:off x="4594588" y="5704649"/>
            <a:ext cx="5074448" cy="400110"/>
          </a:xfrm>
          <a:prstGeom prst="rect">
            <a:avLst/>
          </a:prstGeom>
        </p:spPr>
        <p:txBody>
          <a:bodyPr wrap="square">
            <a:spAutoFit/>
          </a:bodyPr>
          <a:lstStyle/>
          <a:p>
            <a:pPr lvl="0"/>
            <a:endParaRPr lang="en-AU" sz="1000" b="1" dirty="0">
              <a:solidFill>
                <a:prstClr val="black"/>
              </a:solidFill>
              <a:latin typeface="Arial" panose="020B0604020202020204" pitchFamily="34" charset="0"/>
              <a:cs typeface="Arial" panose="020B0604020202020204" pitchFamily="34" charset="0"/>
            </a:endParaRPr>
          </a:p>
          <a:p>
            <a:pPr lvl="0"/>
            <a:endParaRPr lang="en-AU" sz="1000" b="1" dirty="0">
              <a:solidFill>
                <a:srgbClr val="FF0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C8234E6-928A-436C-8866-FDA1ABC70110}"/>
              </a:ext>
            </a:extLst>
          </p:cNvPr>
          <p:cNvSpPr/>
          <p:nvPr/>
        </p:nvSpPr>
        <p:spPr>
          <a:xfrm>
            <a:off x="4594588" y="5740895"/>
            <a:ext cx="4290332" cy="923330"/>
          </a:xfrm>
          <a:prstGeom prst="rect">
            <a:avLst/>
          </a:prstGeom>
        </p:spPr>
        <p:txBody>
          <a:bodyPr wrap="square">
            <a:spAutoFit/>
          </a:bodyPr>
          <a:lstStyle/>
          <a:p>
            <a:pPr lvl="0"/>
            <a:r>
              <a:rPr lang="en-AU" sz="1100" b="1" dirty="0">
                <a:solidFill>
                  <a:prstClr val="black"/>
                </a:solidFill>
                <a:latin typeface="Arial" panose="020B0604020202020204" pitchFamily="34" charset="0"/>
                <a:cs typeface="Arial" panose="020B0604020202020204" pitchFamily="34" charset="0"/>
              </a:rPr>
              <a:t>A/WALGA President Karen </a:t>
            </a:r>
            <a:r>
              <a:rPr lang="en-AU" sz="1100" b="1" dirty="0" err="1">
                <a:solidFill>
                  <a:prstClr val="black"/>
                </a:solidFill>
                <a:latin typeface="Arial" panose="020B0604020202020204" pitchFamily="34" charset="0"/>
                <a:cs typeface="Arial" panose="020B0604020202020204" pitchFamily="34" charset="0"/>
              </a:rPr>
              <a:t>Chappel</a:t>
            </a:r>
            <a:r>
              <a:rPr lang="en-AU" sz="1100" b="1" dirty="0">
                <a:solidFill>
                  <a:prstClr val="black"/>
                </a:solidFill>
                <a:latin typeface="Arial" panose="020B0604020202020204" pitchFamily="34" charset="0"/>
                <a:cs typeface="Arial" panose="020B0604020202020204" pitchFamily="34" charset="0"/>
              </a:rPr>
              <a:t> with DFES Commissioner Darren Klemm, Minster for Emergency Services Stephen Dawson and Local Government Representatives on Tuesday, 8 February.</a:t>
            </a:r>
          </a:p>
          <a:p>
            <a:pPr lvl="0"/>
            <a:endParaRPr lang="en-AU" sz="1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52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sp>
        <p:nvSpPr>
          <p:cNvPr id="2" name="Title 1"/>
          <p:cNvSpPr>
            <a:spLocks noGrp="1"/>
          </p:cNvSpPr>
          <p:nvPr>
            <p:ph type="title"/>
          </p:nvPr>
        </p:nvSpPr>
        <p:spPr>
          <a:xfrm>
            <a:off x="527382" y="365787"/>
            <a:ext cx="10949332" cy="1143000"/>
          </a:xfrm>
        </p:spPr>
        <p:txBody>
          <a:bodyPr>
            <a:normAutofit/>
          </a:bodyPr>
          <a:lstStyle/>
          <a:p>
            <a:r>
              <a:rPr lang="en-AU" sz="3600" dirty="0">
                <a:latin typeface="Arial" panose="020B0604020202020204" pitchFamily="34" charset="0"/>
                <a:cs typeface="Arial" panose="020B0604020202020204" pitchFamily="34" charset="0"/>
              </a:rPr>
              <a:t>Housekeeping</a:t>
            </a:r>
          </a:p>
        </p:txBody>
      </p:sp>
      <p:sp>
        <p:nvSpPr>
          <p:cNvPr id="6" name="Rectangle 5"/>
          <p:cNvSpPr/>
          <p:nvPr/>
        </p:nvSpPr>
        <p:spPr>
          <a:xfrm>
            <a:off x="633068" y="1508788"/>
            <a:ext cx="8780898" cy="2677656"/>
          </a:xfrm>
          <a:prstGeom prst="rect">
            <a:avLst/>
          </a:prstGeom>
        </p:spPr>
        <p:txBody>
          <a:bodyPr wrap="square">
            <a:spAutoFit/>
          </a:bodyPr>
          <a:lstStyle/>
          <a:p>
            <a:pPr marL="342900" lvl="0"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Please mute your microphones</a:t>
            </a:r>
          </a:p>
          <a:p>
            <a:pPr lvl="0"/>
            <a:endParaRPr lang="en-AU"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Questions are welcome in the chat and answers will be facilitate during the webinar</a:t>
            </a:r>
          </a:p>
          <a:p>
            <a:pPr marL="342900" lvl="0" indent="-342900">
              <a:buFont typeface="Arial" panose="020B0604020202020204" pitchFamily="34" charset="0"/>
              <a:buChar char="•"/>
            </a:pPr>
            <a:endParaRPr lang="en-AU"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The presentations from the webinar will be made available on the WALGA website</a:t>
            </a:r>
          </a:p>
        </p:txBody>
      </p:sp>
      <p:cxnSp>
        <p:nvCxnSpPr>
          <p:cNvPr id="8" name="Straight Connector 7"/>
          <p:cNvCxnSpPr/>
          <p:nvPr/>
        </p:nvCxnSpPr>
        <p:spPr>
          <a:xfrm>
            <a:off x="633069" y="1220755"/>
            <a:ext cx="86312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61962EB-0D48-462F-AF7D-B6F073550F8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421" y="5285115"/>
            <a:ext cx="2136258" cy="1088424"/>
          </a:xfrm>
          <a:prstGeom prst="rect">
            <a:avLst/>
          </a:prstGeom>
        </p:spPr>
      </p:pic>
    </p:spTree>
    <p:extLst>
      <p:ext uri="{BB962C8B-B14F-4D97-AF65-F5344CB8AC3E}">
        <p14:creationId xmlns:p14="http://schemas.microsoft.com/office/powerpoint/2010/main" val="244336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sp>
        <p:nvSpPr>
          <p:cNvPr id="2" name="Title 1"/>
          <p:cNvSpPr>
            <a:spLocks noGrp="1"/>
          </p:cNvSpPr>
          <p:nvPr>
            <p:ph type="title"/>
          </p:nvPr>
        </p:nvSpPr>
        <p:spPr>
          <a:xfrm>
            <a:off x="527382" y="365787"/>
            <a:ext cx="10949332" cy="1143000"/>
          </a:xfrm>
        </p:spPr>
        <p:txBody>
          <a:bodyPr>
            <a:normAutofit/>
          </a:bodyPr>
          <a:lstStyle/>
          <a:p>
            <a:r>
              <a:rPr lang="en-AU" sz="3600" dirty="0">
                <a:latin typeface="Arial" panose="020B0604020202020204" pitchFamily="34" charset="0"/>
                <a:cs typeface="Arial" panose="020B0604020202020204" pitchFamily="34" charset="0"/>
              </a:rPr>
              <a:t>Program</a:t>
            </a:r>
          </a:p>
        </p:txBody>
      </p:sp>
      <p:sp>
        <p:nvSpPr>
          <p:cNvPr id="6" name="Rectangle 5"/>
          <p:cNvSpPr/>
          <p:nvPr/>
        </p:nvSpPr>
        <p:spPr>
          <a:xfrm>
            <a:off x="633068" y="1508788"/>
            <a:ext cx="9863482" cy="3877985"/>
          </a:xfrm>
          <a:prstGeom prst="rect">
            <a:avLst/>
          </a:prstGeom>
        </p:spPr>
        <p:txBody>
          <a:bodyPr wrap="square">
            <a:spAutoFit/>
          </a:bodyPr>
          <a:lstStyle/>
          <a:p>
            <a:pPr lvl="0"/>
            <a:r>
              <a:rPr lang="en-AU" sz="2400" b="1" dirty="0">
                <a:solidFill>
                  <a:prstClr val="black"/>
                </a:solidFill>
                <a:latin typeface="Arial" panose="020B0604020202020204" pitchFamily="34" charset="0"/>
                <a:cs typeface="Arial" panose="020B0604020202020204" pitchFamily="34" charset="0"/>
              </a:rPr>
              <a:t>New Work Health and Safety Legislation</a:t>
            </a:r>
          </a:p>
          <a:p>
            <a:pPr lvl="0"/>
            <a:r>
              <a:rPr lang="en-AU" sz="1600" i="1" dirty="0">
                <a:solidFill>
                  <a:prstClr val="black"/>
                </a:solidFill>
                <a:latin typeface="Arial" panose="020B0604020202020204" pitchFamily="34" charset="0"/>
                <a:cs typeface="Arial" panose="020B0604020202020204" pitchFamily="34" charset="0"/>
              </a:rPr>
              <a:t>Bill Mitchell, Department of Mine, Industrial Regulation, and Safety (DMIRS)</a:t>
            </a:r>
          </a:p>
          <a:p>
            <a:pPr lvl="0"/>
            <a:endParaRPr lang="en-AU" dirty="0">
              <a:solidFill>
                <a:prstClr val="black"/>
              </a:solidFill>
              <a:latin typeface="Arial" panose="020B0604020202020204" pitchFamily="34" charset="0"/>
              <a:cs typeface="Arial" panose="020B0604020202020204" pitchFamily="34" charset="0"/>
            </a:endParaRPr>
          </a:p>
          <a:p>
            <a:pPr lvl="0"/>
            <a:r>
              <a:rPr lang="en-AU" sz="2400" b="1" dirty="0">
                <a:solidFill>
                  <a:prstClr val="black"/>
                </a:solidFill>
                <a:latin typeface="Arial" panose="020B0604020202020204" pitchFamily="34" charset="0"/>
                <a:cs typeface="Arial" panose="020B0604020202020204" pitchFamily="34" charset="0"/>
              </a:rPr>
              <a:t>Protection for Bushfire Brigade Volunteers</a:t>
            </a:r>
          </a:p>
          <a:p>
            <a:pPr lvl="0"/>
            <a:r>
              <a:rPr lang="en-AU" sz="1600" i="1" dirty="0">
                <a:solidFill>
                  <a:prstClr val="black"/>
                </a:solidFill>
                <a:latin typeface="Arial" panose="020B0604020202020204" pitchFamily="34" charset="0"/>
                <a:cs typeface="Arial" panose="020B0604020202020204" pitchFamily="34" charset="0"/>
              </a:rPr>
              <a:t>Charissa Chung, LGIS</a:t>
            </a:r>
          </a:p>
          <a:p>
            <a:pPr lvl="0"/>
            <a:endParaRPr lang="en-AU" sz="2000" dirty="0">
              <a:solidFill>
                <a:prstClr val="black"/>
              </a:solidFill>
              <a:latin typeface="Arial" panose="020B0604020202020204" pitchFamily="34" charset="0"/>
              <a:cs typeface="Arial" panose="020B0604020202020204" pitchFamily="34" charset="0"/>
            </a:endParaRPr>
          </a:p>
          <a:p>
            <a:r>
              <a:rPr lang="en-AU" sz="2400" b="1" dirty="0">
                <a:solidFill>
                  <a:prstClr val="black"/>
                </a:solidFill>
                <a:latin typeface="Arial" panose="020B0604020202020204" pitchFamily="34" charset="0"/>
                <a:cs typeface="Arial" panose="020B0604020202020204" pitchFamily="34" charset="0"/>
              </a:rPr>
              <a:t>Q&amp;A</a:t>
            </a:r>
            <a:endParaRPr lang="en-AU" sz="2400" b="1" dirty="0">
              <a:solidFill>
                <a:srgbClr val="FF0000"/>
              </a:solidFill>
              <a:latin typeface="Arial" panose="020B0604020202020204" pitchFamily="34" charset="0"/>
              <a:cs typeface="Arial" panose="020B0604020202020204" pitchFamily="34" charset="0"/>
            </a:endParaRPr>
          </a:p>
          <a:p>
            <a:pPr lvl="0"/>
            <a:endParaRPr lang="en-AU" sz="2000" dirty="0">
              <a:solidFill>
                <a:prstClr val="black"/>
              </a:solidFill>
              <a:latin typeface="Arial" panose="020B0604020202020204" pitchFamily="34" charset="0"/>
              <a:cs typeface="Arial" panose="020B0604020202020204" pitchFamily="34" charset="0"/>
            </a:endParaRPr>
          </a:p>
          <a:p>
            <a:pPr lvl="0"/>
            <a:r>
              <a:rPr lang="en-AU" sz="2400" b="1" dirty="0">
                <a:solidFill>
                  <a:prstClr val="black"/>
                </a:solidFill>
                <a:latin typeface="Arial" panose="020B0604020202020204" pitchFamily="34" charset="0"/>
                <a:cs typeface="Arial" panose="020B0604020202020204" pitchFamily="34" charset="0"/>
              </a:rPr>
              <a:t>DFES Volunteer Hub Walk Through</a:t>
            </a:r>
          </a:p>
          <a:p>
            <a:pPr lvl="0"/>
            <a:r>
              <a:rPr lang="en-AU" sz="1600" i="1" dirty="0">
                <a:solidFill>
                  <a:prstClr val="black"/>
                </a:solidFill>
                <a:latin typeface="Arial" panose="020B0604020202020204" pitchFamily="34" charset="0"/>
                <a:cs typeface="Arial" panose="020B0604020202020204" pitchFamily="34" charset="0"/>
              </a:rPr>
              <a:t>Andrea Dinse, DFES</a:t>
            </a:r>
          </a:p>
          <a:p>
            <a:pPr lvl="0"/>
            <a:endParaRPr lang="en-AU" sz="2000" i="1" dirty="0">
              <a:solidFill>
                <a:prstClr val="black"/>
              </a:solidFill>
              <a:latin typeface="Arial" panose="020B0604020202020204" pitchFamily="34" charset="0"/>
              <a:cs typeface="Arial" panose="020B0604020202020204" pitchFamily="34" charset="0"/>
            </a:endParaRPr>
          </a:p>
          <a:p>
            <a:pPr lvl="0"/>
            <a:r>
              <a:rPr lang="en-AU" sz="2400" b="1" dirty="0">
                <a:solidFill>
                  <a:prstClr val="black"/>
                </a:solidFill>
                <a:latin typeface="Arial" panose="020B0604020202020204" pitchFamily="34" charset="0"/>
                <a:cs typeface="Arial" panose="020B0604020202020204" pitchFamily="34" charset="0"/>
              </a:rPr>
              <a:t>Q&amp;A</a:t>
            </a:r>
            <a:endParaRPr lang="en-AU" sz="2400" b="1" dirty="0">
              <a:solidFill>
                <a:srgbClr val="FF0000"/>
              </a:solidFill>
              <a:latin typeface="Arial" panose="020B0604020202020204" pitchFamily="34" charset="0"/>
              <a:cs typeface="Arial" panose="020B0604020202020204" pitchFamily="34" charset="0"/>
            </a:endParaRPr>
          </a:p>
        </p:txBody>
      </p:sp>
      <p:cxnSp>
        <p:nvCxnSpPr>
          <p:cNvPr id="8" name="Straight Connector 7"/>
          <p:cNvCxnSpPr/>
          <p:nvPr/>
        </p:nvCxnSpPr>
        <p:spPr>
          <a:xfrm>
            <a:off x="633069" y="1220755"/>
            <a:ext cx="86312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10550E-2622-41D7-B9F5-0D7CD50ACB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421" y="5285115"/>
            <a:ext cx="2136258" cy="1088424"/>
          </a:xfrm>
          <a:prstGeom prst="rect">
            <a:avLst/>
          </a:prstGeom>
        </p:spPr>
      </p:pic>
    </p:spTree>
    <p:extLst>
      <p:ext uri="{BB962C8B-B14F-4D97-AF65-F5344CB8AC3E}">
        <p14:creationId xmlns:p14="http://schemas.microsoft.com/office/powerpoint/2010/main" val="419519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19403" y="2372883"/>
            <a:ext cx="10849205" cy="2712301"/>
          </a:xfrm>
        </p:spPr>
        <p:txBody>
          <a:bodyPr>
            <a:noAutofit/>
          </a:bodyPr>
          <a:lstStyle>
            <a:lvl1pPr algn="l">
              <a:defRPr sz="4500" b="0">
                <a:solidFill>
                  <a:srgbClr val="205686"/>
                </a:solidFill>
                <a:latin typeface="Arial" panose="020B0604020202020204" pitchFamily="34" charset="0"/>
                <a:cs typeface="Arial" panose="020B0604020202020204" pitchFamily="34" charset="0"/>
              </a:defRPr>
            </a:lvl1pPr>
          </a:lstStyle>
          <a:p>
            <a:r>
              <a:rPr lang="en-US" b="1" dirty="0"/>
              <a:t>Bill Mitchell, DMIRS</a:t>
            </a:r>
            <a:endParaRPr lang="en-AU" b="1" dirty="0"/>
          </a:p>
        </p:txBody>
      </p:sp>
      <p:cxnSp>
        <p:nvCxnSpPr>
          <p:cNvPr id="7" name="Straight Connector 6"/>
          <p:cNvCxnSpPr/>
          <p:nvPr/>
        </p:nvCxnSpPr>
        <p:spPr>
          <a:xfrm>
            <a:off x="719403" y="5157192"/>
            <a:ext cx="10849205" cy="0"/>
          </a:xfrm>
          <a:prstGeom prst="line">
            <a:avLst/>
          </a:prstGeom>
          <a:ln w="12700">
            <a:solidFill>
              <a:srgbClr val="205686"/>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186" y="1"/>
            <a:ext cx="12205186" cy="2983832"/>
          </a:xfrm>
          <a:prstGeom prst="rect">
            <a:avLst/>
          </a:prstGeom>
        </p:spPr>
      </p:pic>
      <p:pic>
        <p:nvPicPr>
          <p:cNvPr id="6" name="Picture 5">
            <a:extLst>
              <a:ext uri="{FF2B5EF4-FFF2-40B4-BE49-F238E27FC236}">
                <a16:creationId xmlns:a16="http://schemas.microsoft.com/office/drawing/2014/main" id="{B4B198BC-3554-B74E-B424-00F998CE28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7" y="846557"/>
            <a:ext cx="2556981" cy="1302782"/>
          </a:xfrm>
          <a:prstGeom prst="rect">
            <a:avLst/>
          </a:prstGeom>
        </p:spPr>
      </p:pic>
    </p:spTree>
    <p:extLst>
      <p:ext uri="{BB962C8B-B14F-4D97-AF65-F5344CB8AC3E}">
        <p14:creationId xmlns:p14="http://schemas.microsoft.com/office/powerpoint/2010/main" val="8733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459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08D6EE-27BC-5742-9CBE-684FBEDC70AB}"/>
              </a:ext>
            </a:extLst>
          </p:cNvPr>
          <p:cNvSpPr>
            <a:spLocks noGrp="1"/>
          </p:cNvSpPr>
          <p:nvPr>
            <p:ph type="ctrTitle"/>
          </p:nvPr>
        </p:nvSpPr>
        <p:spPr/>
        <p:txBody>
          <a:bodyPr/>
          <a:lstStyle/>
          <a:p>
            <a:r>
              <a:rPr lang="en-AU" dirty="0"/>
              <a:t>Work Health and Safety Regulations 2022</a:t>
            </a:r>
          </a:p>
        </p:txBody>
      </p:sp>
      <p:sp>
        <p:nvSpPr>
          <p:cNvPr id="6" name="Subtitle 5">
            <a:extLst>
              <a:ext uri="{FF2B5EF4-FFF2-40B4-BE49-F238E27FC236}">
                <a16:creationId xmlns:a16="http://schemas.microsoft.com/office/drawing/2014/main" id="{A93CCE45-632E-9545-A7E0-E53CB00F2C4C}"/>
              </a:ext>
            </a:extLst>
          </p:cNvPr>
          <p:cNvSpPr>
            <a:spLocks noGrp="1"/>
          </p:cNvSpPr>
          <p:nvPr>
            <p:ph type="subTitle" idx="1"/>
          </p:nvPr>
        </p:nvSpPr>
        <p:spPr/>
        <p:txBody>
          <a:bodyPr/>
          <a:lstStyle/>
          <a:p>
            <a:r>
              <a:rPr lang="en-AU" dirty="0"/>
              <a:t>Bill Mitchell – General Manager WHS Legislation Project</a:t>
            </a:r>
          </a:p>
        </p:txBody>
      </p:sp>
    </p:spTree>
    <p:extLst>
      <p:ext uri="{BB962C8B-B14F-4D97-AF65-F5344CB8AC3E}">
        <p14:creationId xmlns:p14="http://schemas.microsoft.com/office/powerpoint/2010/main" val="45869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55024-6670-124F-890F-DE93FFBBF307}"/>
              </a:ext>
            </a:extLst>
          </p:cNvPr>
          <p:cNvSpPr>
            <a:spLocks noGrp="1"/>
          </p:cNvSpPr>
          <p:nvPr>
            <p:ph type="title"/>
          </p:nvPr>
        </p:nvSpPr>
        <p:spPr/>
        <p:txBody>
          <a:bodyPr/>
          <a:lstStyle/>
          <a:p>
            <a:r>
              <a:rPr lang="en-AU" dirty="0"/>
              <a:t>Introduction</a:t>
            </a:r>
          </a:p>
        </p:txBody>
      </p:sp>
      <p:sp>
        <p:nvSpPr>
          <p:cNvPr id="3" name="Content Placeholder 2">
            <a:extLst>
              <a:ext uri="{FF2B5EF4-FFF2-40B4-BE49-F238E27FC236}">
                <a16:creationId xmlns:a16="http://schemas.microsoft.com/office/drawing/2014/main" id="{C38C5124-DFA6-3148-8570-630B5CD02534}"/>
              </a:ext>
            </a:extLst>
          </p:cNvPr>
          <p:cNvSpPr>
            <a:spLocks noGrp="1"/>
          </p:cNvSpPr>
          <p:nvPr>
            <p:ph idx="1"/>
          </p:nvPr>
        </p:nvSpPr>
        <p:spPr/>
        <p:txBody>
          <a:bodyPr>
            <a:normAutofit lnSpcReduction="10000"/>
          </a:bodyPr>
          <a:lstStyle/>
          <a:p>
            <a:pPr>
              <a:lnSpc>
                <a:spcPct val="150000"/>
              </a:lnSpc>
            </a:pPr>
            <a:r>
              <a:rPr lang="en-AU" dirty="0"/>
              <a:t>Topics</a:t>
            </a:r>
          </a:p>
          <a:p>
            <a:pPr lvl="1">
              <a:lnSpc>
                <a:spcPct val="150000"/>
              </a:lnSpc>
              <a:buFont typeface="Arial" panose="020B0604020202020204" pitchFamily="34" charset="0"/>
              <a:buChar char="-"/>
            </a:pPr>
            <a:r>
              <a:rPr lang="en-AU" dirty="0"/>
              <a:t>Person Conducting the Business or Undertaking</a:t>
            </a:r>
          </a:p>
          <a:p>
            <a:pPr lvl="1">
              <a:lnSpc>
                <a:spcPct val="150000"/>
              </a:lnSpc>
              <a:buFont typeface="Arial" panose="020B0604020202020204" pitchFamily="34" charset="0"/>
              <a:buChar char="-"/>
            </a:pPr>
            <a:r>
              <a:rPr lang="en-AU" dirty="0"/>
              <a:t>Officers and their duties</a:t>
            </a:r>
          </a:p>
          <a:p>
            <a:pPr lvl="1">
              <a:lnSpc>
                <a:spcPct val="150000"/>
              </a:lnSpc>
              <a:buFont typeface="Arial" panose="020B0604020202020204" pitchFamily="34" charset="0"/>
              <a:buChar char="-"/>
            </a:pPr>
            <a:r>
              <a:rPr lang="en-AU" dirty="0"/>
              <a:t>Workers</a:t>
            </a:r>
          </a:p>
          <a:p>
            <a:pPr lvl="1">
              <a:lnSpc>
                <a:spcPct val="150000"/>
              </a:lnSpc>
              <a:buFont typeface="Arial" panose="020B0604020202020204" pitchFamily="34" charset="0"/>
              <a:buChar char="-"/>
            </a:pPr>
            <a:r>
              <a:rPr lang="en-AU" dirty="0"/>
              <a:t>Penalties </a:t>
            </a:r>
          </a:p>
          <a:p>
            <a:pPr lvl="1">
              <a:lnSpc>
                <a:spcPct val="150000"/>
              </a:lnSpc>
              <a:buFont typeface="Arial" panose="020B0604020202020204" pitchFamily="34" charset="0"/>
              <a:buChar char="-"/>
            </a:pPr>
            <a:r>
              <a:rPr lang="en-AU" dirty="0"/>
              <a:t>Volunteers and Volunteer Associations.  </a:t>
            </a:r>
          </a:p>
          <a:p>
            <a:pPr lvl="1">
              <a:lnSpc>
                <a:spcPct val="150000"/>
              </a:lnSpc>
              <a:buFont typeface="Arial" panose="020B0604020202020204" pitchFamily="34" charset="0"/>
              <a:buChar char="-"/>
            </a:pPr>
            <a:r>
              <a:rPr lang="en-AU" dirty="0"/>
              <a:t>Industrial manslaughter</a:t>
            </a:r>
          </a:p>
          <a:p>
            <a:pPr marL="457200" lvl="1" indent="0">
              <a:buNone/>
            </a:pPr>
            <a:endParaRPr lang="en-AU" dirty="0"/>
          </a:p>
        </p:txBody>
      </p:sp>
    </p:spTree>
    <p:extLst>
      <p:ext uri="{BB962C8B-B14F-4D97-AF65-F5344CB8AC3E}">
        <p14:creationId xmlns:p14="http://schemas.microsoft.com/office/powerpoint/2010/main" val="2293543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DFES">
      <a:dk1>
        <a:srgbClr val="000000"/>
      </a:dk1>
      <a:lt1>
        <a:srgbClr val="FFFFFF"/>
      </a:lt1>
      <a:dk2>
        <a:srgbClr val="013360"/>
      </a:dk2>
      <a:lt2>
        <a:srgbClr val="FDFEFF"/>
      </a:lt2>
      <a:accent1>
        <a:srgbClr val="00345E"/>
      </a:accent1>
      <a:accent2>
        <a:srgbClr val="D61724"/>
      </a:accent2>
      <a:accent3>
        <a:srgbClr val="7E91AE"/>
      </a:accent3>
      <a:accent4>
        <a:srgbClr val="124168"/>
      </a:accent4>
      <a:accent5>
        <a:srgbClr val="BEC9D2"/>
      </a:accent5>
      <a:accent6>
        <a:srgbClr val="E6E9ED"/>
      </a:accent6>
      <a:hlink>
        <a:srgbClr val="0563C1"/>
      </a:hlink>
      <a:folHlink>
        <a:srgbClr val="D11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GIS">
  <a:themeElements>
    <a:clrScheme name="LGIS Colours">
      <a:dk1>
        <a:srgbClr val="1E5587"/>
      </a:dk1>
      <a:lt1>
        <a:srgbClr val="F5F5F5"/>
      </a:lt1>
      <a:dk2>
        <a:srgbClr val="143858"/>
      </a:dk2>
      <a:lt2>
        <a:srgbClr val="F0EFEF"/>
      </a:lt2>
      <a:accent1>
        <a:srgbClr val="ECB600"/>
      </a:accent1>
      <a:accent2>
        <a:srgbClr val="8EC6DB"/>
      </a:accent2>
      <a:accent3>
        <a:srgbClr val="367C8F"/>
      </a:accent3>
      <a:accent4>
        <a:srgbClr val="EFA06B"/>
      </a:accent4>
      <a:accent5>
        <a:srgbClr val="50A9C8"/>
      </a:accent5>
      <a:accent6>
        <a:srgbClr val="DAA600"/>
      </a:accent6>
      <a:hlink>
        <a:srgbClr val="0000FF"/>
      </a:hlink>
      <a:folHlink>
        <a:srgbClr val="800080"/>
      </a:folHlink>
    </a:clrScheme>
    <a:fontScheme name="LGIS Styl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931</Words>
  <Application>Microsoft Office PowerPoint</Application>
  <PresentationFormat>Widescreen</PresentationFormat>
  <Paragraphs>159</Paragraphs>
  <Slides>27</Slides>
  <Notes>11</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27</vt:i4>
      </vt:variant>
    </vt:vector>
  </HeadingPairs>
  <TitlesOfParts>
    <vt:vector size="35" baseType="lpstr">
      <vt:lpstr>Arial</vt:lpstr>
      <vt:lpstr>Calibri</vt:lpstr>
      <vt:lpstr>Calibri Light</vt:lpstr>
      <vt:lpstr>Office Theme</vt:lpstr>
      <vt:lpstr>3_Office Theme</vt:lpstr>
      <vt:lpstr>1_Office Theme</vt:lpstr>
      <vt:lpstr>2_Office Theme</vt:lpstr>
      <vt:lpstr>LGIS</vt:lpstr>
      <vt:lpstr>Work Health &amp; Safety Legislation and Bush Fire Brigade Volunteers  Webinar</vt:lpstr>
      <vt:lpstr>Acknowledgement of Traditional Owners</vt:lpstr>
      <vt:lpstr>Introduction</vt:lpstr>
      <vt:lpstr>Housekeeping</vt:lpstr>
      <vt:lpstr>Program</vt:lpstr>
      <vt:lpstr>Bill Mitchell, DMIRS</vt:lpstr>
      <vt:lpstr>PowerPoint Presentation</vt:lpstr>
      <vt:lpstr>Work Health and Safety Regulations 2022</vt:lpstr>
      <vt:lpstr>Introduction</vt:lpstr>
      <vt:lpstr>Person conducting a business or undertaking – PCBU (s.5)</vt:lpstr>
      <vt:lpstr>Officers (s.4A)</vt:lpstr>
      <vt:lpstr>Workers (s.7)</vt:lpstr>
      <vt:lpstr>Volunteers and volunteer organisations</vt:lpstr>
      <vt:lpstr>PowerPoint Presentation</vt:lpstr>
      <vt:lpstr>PowerPoint Presentation</vt:lpstr>
      <vt:lpstr>PowerPoint Presentation</vt:lpstr>
      <vt:lpstr>Stay in touch</vt:lpstr>
      <vt:lpstr>Protection for LG Bushfire Brigade Volunteers </vt:lpstr>
      <vt:lpstr>Personal Injury</vt:lpstr>
      <vt:lpstr>Statutory Liability (innocent breach of statutes)</vt:lpstr>
      <vt:lpstr>Liability </vt:lpstr>
      <vt:lpstr>So what you should be considering now</vt:lpstr>
      <vt:lpstr>Thank you for your time</vt:lpstr>
      <vt:lpstr>Q&amp;A</vt:lpstr>
      <vt:lpstr>Andrea Dinse, DFES</vt:lpstr>
      <vt:lpstr>Q&amp;A</vt:lpstr>
      <vt:lpstr>CONTACTS</vt:lpstr>
    </vt:vector>
  </TitlesOfParts>
  <Company>WALGA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WHS Legislation and Local Government Bush Fire Brigades</dc:title>
  <dc:creator>Cassandra Mora</dc:creator>
  <cp:lastModifiedBy>Cassandra Mora</cp:lastModifiedBy>
  <cp:revision>38</cp:revision>
  <dcterms:created xsi:type="dcterms:W3CDTF">2021-08-26T00:37:05Z</dcterms:created>
  <dcterms:modified xsi:type="dcterms:W3CDTF">2022-02-09T03:01:22Z</dcterms:modified>
</cp:coreProperties>
</file>